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48"/>
  </p:notesMasterIdLst>
  <p:sldIdLst>
    <p:sldId id="256" r:id="rId2"/>
    <p:sldId id="322" r:id="rId3"/>
    <p:sldId id="323" r:id="rId4"/>
    <p:sldId id="262" r:id="rId5"/>
    <p:sldId id="324" r:id="rId6"/>
    <p:sldId id="325" r:id="rId7"/>
    <p:sldId id="326" r:id="rId8"/>
    <p:sldId id="265" r:id="rId9"/>
    <p:sldId id="266" r:id="rId10"/>
    <p:sldId id="267" r:id="rId11"/>
    <p:sldId id="327" r:id="rId12"/>
    <p:sldId id="328" r:id="rId13"/>
    <p:sldId id="332" r:id="rId14"/>
    <p:sldId id="333" r:id="rId15"/>
    <p:sldId id="329" r:id="rId16"/>
    <p:sldId id="330" r:id="rId17"/>
    <p:sldId id="334" r:id="rId18"/>
    <p:sldId id="296" r:id="rId19"/>
    <p:sldId id="335" r:id="rId20"/>
    <p:sldId id="298" r:id="rId21"/>
    <p:sldId id="341" r:id="rId22"/>
    <p:sldId id="339" r:id="rId23"/>
    <p:sldId id="350" r:id="rId24"/>
    <p:sldId id="273" r:id="rId25"/>
    <p:sldId id="274" r:id="rId26"/>
    <p:sldId id="275" r:id="rId27"/>
    <p:sldId id="276" r:id="rId28"/>
    <p:sldId id="343" r:id="rId29"/>
    <p:sldId id="277" r:id="rId30"/>
    <p:sldId id="340" r:id="rId31"/>
    <p:sldId id="319" r:id="rId32"/>
    <p:sldId id="337" r:id="rId33"/>
    <p:sldId id="338" r:id="rId34"/>
    <p:sldId id="336" r:id="rId35"/>
    <p:sldId id="284" r:id="rId36"/>
    <p:sldId id="342" r:id="rId37"/>
    <p:sldId id="345" r:id="rId38"/>
    <p:sldId id="346" r:id="rId39"/>
    <p:sldId id="347" r:id="rId40"/>
    <p:sldId id="279" r:id="rId41"/>
    <p:sldId id="288" r:id="rId42"/>
    <p:sldId id="351" r:id="rId43"/>
    <p:sldId id="320" r:id="rId44"/>
    <p:sldId id="352" r:id="rId45"/>
    <p:sldId id="348" r:id="rId46"/>
    <p:sldId id="31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5D66"/>
    <a:srgbClr val="A08570"/>
    <a:srgbClr val="E0DACC"/>
    <a:srgbClr val="455F51"/>
    <a:srgbClr val="D1D6CB"/>
    <a:srgbClr val="613F28"/>
    <a:srgbClr val="8B7F6F"/>
    <a:srgbClr val="DFD9CC"/>
    <a:srgbClr val="EDECE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EACCEE-35E5-41EE-B809-233662FE207B}" v="1249" dt="2023-03-07T22:00:53.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94660"/>
  </p:normalViewPr>
  <p:slideViewPr>
    <p:cSldViewPr snapToGrid="0">
      <p:cViewPr varScale="1">
        <p:scale>
          <a:sx n="74" d="100"/>
          <a:sy n="74" d="100"/>
        </p:scale>
        <p:origin x="4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_rels/data4.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dirty="0"/>
            <a:t>Team Members Roles and Responsibilities</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dirty="0"/>
            <a:t>Improvements from professor feedback</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a:t>Project Description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a:t>Teamwork Agreement</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a:t>Personas</a:t>
          </a:r>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a:t>Minimal Viable Product (MVP)</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a:t>Technologies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a:t>Algorithm</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a:t>Diagrams</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a:t>Sprint 4 Recap</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a:t>Product Backlog</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3737BD95-8D86-408A-9935-D98FFD831755}">
      <dgm:prSet/>
      <dgm:spPr>
        <a:solidFill>
          <a:schemeClr val="tx1">
            <a:lumMod val="65000"/>
            <a:lumOff val="35000"/>
          </a:schemeClr>
        </a:solidFill>
      </dgm:spPr>
      <dgm:t>
        <a:bodyPr/>
        <a:lstStyle/>
        <a:p>
          <a:r>
            <a:rPr lang="en-US" dirty="0"/>
            <a:t>Sprint 5 Backlog</a:t>
          </a:r>
        </a:p>
      </dgm:t>
    </dgm:pt>
    <dgm:pt modelId="{7E830533-DAE5-438D-85EC-304825BC2ABE}" type="parTrans" cxnId="{10A6ADF2-8413-44A1-8BAD-384CB44DFB2A}">
      <dgm:prSet/>
      <dgm:spPr/>
      <dgm:t>
        <a:bodyPr/>
        <a:lstStyle/>
        <a:p>
          <a:endParaRPr lang="en-US"/>
        </a:p>
      </dgm:t>
    </dgm:pt>
    <dgm:pt modelId="{5EADCD1E-9E74-48C9-ACBB-4C95C03AE88F}" type="sibTrans" cxnId="{10A6ADF2-8413-44A1-8BAD-384CB44DFB2A}">
      <dgm:prSet/>
      <dgm:spPr/>
      <dgm:t>
        <a:bodyPr/>
        <a:lstStyle/>
        <a:p>
          <a:endParaRPr lang="en-US"/>
        </a:p>
      </dgm:t>
    </dgm:pt>
    <dgm:pt modelId="{CCB9043A-26D9-47B6-ACF6-E63CBE6C95CA}">
      <dgm:prSet/>
      <dgm:spPr>
        <a:solidFill>
          <a:schemeClr val="tx1">
            <a:lumMod val="65000"/>
            <a:lumOff val="35000"/>
          </a:schemeClr>
        </a:solidFill>
      </dgm:spPr>
      <dgm:t>
        <a:bodyPr/>
        <a:lstStyle/>
        <a:p>
          <a:r>
            <a:rPr lang="en-US"/>
            <a:t>Metrics</a:t>
          </a:r>
        </a:p>
      </dgm:t>
    </dgm:pt>
    <dgm:pt modelId="{7C0244EE-64FA-4567-9409-19DA2091DBCF}" type="parTrans" cxnId="{E0BABD66-E4C3-45B2-A0D4-FC76AC955142}">
      <dgm:prSet/>
      <dgm:spPr/>
      <dgm:t>
        <a:bodyPr/>
        <a:lstStyle/>
        <a:p>
          <a:endParaRPr lang="en-US"/>
        </a:p>
      </dgm:t>
    </dgm:pt>
    <dgm:pt modelId="{D0CF770A-13C3-4ADC-A20C-4D6EDF29F1C0}" type="sibTrans" cxnId="{E0BABD66-E4C3-45B2-A0D4-FC76AC955142}">
      <dgm:prSet/>
      <dgm:spPr/>
      <dgm:t>
        <a:bodyPr/>
        <a:lstStyle/>
        <a:p>
          <a:endParaRPr lang="en-US"/>
        </a:p>
      </dgm:t>
    </dgm:pt>
    <dgm:pt modelId="{E6C4B70D-3100-4383-97CB-EC5A5A30B171}">
      <dgm:prSet/>
      <dgm:spPr>
        <a:solidFill>
          <a:schemeClr val="tx1">
            <a:lumMod val="65000"/>
            <a:lumOff val="35000"/>
          </a:schemeClr>
        </a:solidFill>
      </dgm:spPr>
      <dgm:t>
        <a:bodyPr/>
        <a:lstStyle/>
        <a:p>
          <a:r>
            <a:rPr lang="en-US"/>
            <a:t>Retrospective</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a:t>Sprint 6</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08E7CA82-7A6D-47C4-9ECB-827CAC52043C}">
      <dgm:prSet/>
      <dgm:spPr>
        <a:solidFill>
          <a:schemeClr val="tx1">
            <a:lumMod val="65000"/>
            <a:lumOff val="35000"/>
          </a:schemeClr>
        </a:solidFill>
      </dgm:spPr>
      <dgm:t>
        <a:bodyPr/>
        <a:lstStyle/>
        <a:p>
          <a:r>
            <a:rPr lang="en-US"/>
            <a:t>Project Demo</a:t>
          </a:r>
        </a:p>
      </dgm:t>
    </dgm:pt>
    <dgm:pt modelId="{C4B3DF94-31E6-40B0-B8AD-0483317CE8F2}" type="parTrans" cxnId="{2CFF58D5-2C45-494F-83A8-7C843E42E2EB}">
      <dgm:prSet/>
      <dgm:spPr/>
      <dgm:t>
        <a:bodyPr/>
        <a:lstStyle/>
        <a:p>
          <a:endParaRPr lang="en-US"/>
        </a:p>
      </dgm:t>
    </dgm:pt>
    <dgm:pt modelId="{A65D3A00-6CE1-4732-8EE3-D6D49AD69298}" type="sibTrans" cxnId="{2CFF58D5-2C45-494F-83A8-7C843E42E2EB}">
      <dgm:prSet/>
      <dgm:spPr/>
      <dgm:t>
        <a:bodyPr/>
        <a:lstStyle/>
        <a:p>
          <a:endParaRPr lang="en-US"/>
        </a:p>
      </dgm:t>
    </dgm:pt>
    <dgm:pt modelId="{226003D0-FC8C-4E3D-BCC3-54F12B32DE5F}">
      <dgm:prSet/>
      <dgm:spPr>
        <a:solidFill>
          <a:schemeClr val="tx1">
            <a:lumMod val="65000"/>
            <a:lumOff val="35000"/>
          </a:schemeClr>
        </a:solidFill>
      </dgm:spPr>
      <dgm:t>
        <a:bodyPr/>
        <a:lstStyle/>
        <a:p>
          <a:r>
            <a:rPr lang="en-US"/>
            <a:t>Git-hub Link</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682A0F2C-837D-4015-84DA-AF5200361C8C}">
      <dgm:prSet/>
      <dgm:spPr>
        <a:solidFill>
          <a:schemeClr val="tx1">
            <a:lumMod val="65000"/>
            <a:lumOff val="35000"/>
          </a:schemeClr>
        </a:solidFill>
      </dgm:spPr>
      <dgm:t>
        <a:bodyPr/>
        <a:lstStyle/>
        <a:p>
          <a:r>
            <a:rPr lang="en-US" dirty="0"/>
            <a:t>Live Application Demo</a:t>
          </a:r>
        </a:p>
      </dgm:t>
    </dgm:pt>
    <dgm:pt modelId="{A1AC9FF6-F885-414B-8C9A-E1312BEAF55E}" type="parTrans" cxnId="{FD0F0501-4550-45D7-9F41-A5F451D83A80}">
      <dgm:prSet/>
      <dgm:spPr/>
      <dgm:t>
        <a:bodyPr/>
        <a:lstStyle/>
        <a:p>
          <a:endParaRPr lang="en-US"/>
        </a:p>
      </dgm:t>
    </dgm:pt>
    <dgm:pt modelId="{705053D2-470F-415B-9412-691A08BA92FC}" type="sibTrans" cxnId="{FD0F0501-4550-45D7-9F41-A5F451D83A80}">
      <dgm:prSet/>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 modelId="{78473C24-CA18-4F4B-967A-4ABB7F7AA8B0}" type="pres">
      <dgm:prSet presAssocID="{3C58AC3C-2469-440C-927F-1490BAEF7C6C}" presName="node" presStyleLbl="node1" presStyleIdx="0" presStyleCnt="18" custAng="0">
        <dgm:presLayoutVars>
          <dgm:bulletEnabled val="1"/>
        </dgm:presLayoutVars>
      </dgm:prSet>
      <dgm:spPr/>
    </dgm:pt>
    <dgm:pt modelId="{C43CBA35-7FAA-41DE-B707-36346AD318F7}" type="pres">
      <dgm:prSet presAssocID="{AF11F9C9-8030-4111-B4DF-C4E4261A12BF}" presName="sibTrans" presStyleCnt="0"/>
      <dgm:spPr/>
    </dgm:pt>
    <dgm:pt modelId="{7B492685-8458-4762-8C85-568CA18AF1DC}" type="pres">
      <dgm:prSet presAssocID="{476D9F71-4CE4-485C-9F12-4CF6D0301986}" presName="node" presStyleLbl="node1" presStyleIdx="1" presStyleCnt="18" custAng="0">
        <dgm:presLayoutVars>
          <dgm:bulletEnabled val="1"/>
        </dgm:presLayoutVars>
      </dgm:prSet>
      <dgm:spPr/>
    </dgm:pt>
    <dgm:pt modelId="{8A7E3F93-B4EB-4640-8916-CD90D04166AB}" type="pres">
      <dgm:prSet presAssocID="{4805C62D-DD82-4C58-8140-E6B1A211C8B8}" presName="sibTrans" presStyleCnt="0"/>
      <dgm:spPr/>
    </dgm:pt>
    <dgm:pt modelId="{EFC3A341-C0B3-4D7E-990A-150225000DDD}" type="pres">
      <dgm:prSet presAssocID="{DABA2E55-2DF2-4428-A8AB-D4B1016939EC}" presName="node" presStyleLbl="node1" presStyleIdx="2" presStyleCnt="18" custAng="0">
        <dgm:presLayoutVars>
          <dgm:bulletEnabled val="1"/>
        </dgm:presLayoutVars>
      </dgm:prSet>
      <dgm:spPr/>
    </dgm:pt>
    <dgm:pt modelId="{89CACA57-6BE5-4804-844A-B0C1E001C2DA}" type="pres">
      <dgm:prSet presAssocID="{33FC488E-3FDC-4A40-82C2-4E9A16E4F143}" presName="sibTrans" presStyleCnt="0"/>
      <dgm:spPr/>
    </dgm:pt>
    <dgm:pt modelId="{B073B5C8-0AC3-43F0-AFED-58193900F834}" type="pres">
      <dgm:prSet presAssocID="{9E3A904A-A04E-4719-8CA2-F8054377CF08}" presName="node" presStyleLbl="node1" presStyleIdx="3" presStyleCnt="18" custAng="0">
        <dgm:presLayoutVars>
          <dgm:bulletEnabled val="1"/>
        </dgm:presLayoutVars>
      </dgm:prSet>
      <dgm:spPr/>
    </dgm:pt>
    <dgm:pt modelId="{697D0C52-FE2A-485D-AE8D-F0F990073FF6}" type="pres">
      <dgm:prSet presAssocID="{BA964C04-82DD-4D39-8B20-FB32F037F782}" presName="sibTrans" presStyleCnt="0"/>
      <dgm:spPr/>
    </dgm:pt>
    <dgm:pt modelId="{E8DA449B-C560-461A-A33B-5F468929C67A}" type="pres">
      <dgm:prSet presAssocID="{DC4E77BE-A847-46AE-B78A-BCAA2F9CC9E0}" presName="node" presStyleLbl="node1" presStyleIdx="4" presStyleCnt="18" custAng="0">
        <dgm:presLayoutVars>
          <dgm:bulletEnabled val="1"/>
        </dgm:presLayoutVars>
      </dgm:prSet>
      <dgm:spPr/>
    </dgm:pt>
    <dgm:pt modelId="{6FF99799-E05C-440F-8E52-C9F68395CEDD}" type="pres">
      <dgm:prSet presAssocID="{DD312049-902F-4E8A-8756-522120210625}" presName="sibTrans" presStyleCnt="0"/>
      <dgm:spPr/>
    </dgm:pt>
    <dgm:pt modelId="{764D5E93-B955-4C48-B4F3-6300F65A3485}" type="pres">
      <dgm:prSet presAssocID="{27B46BB4-207E-4934-8389-3C5109BD7915}" presName="node" presStyleLbl="node1" presStyleIdx="5" presStyleCnt="18">
        <dgm:presLayoutVars>
          <dgm:bulletEnabled val="1"/>
        </dgm:presLayoutVars>
      </dgm:prSet>
      <dgm:spPr/>
    </dgm:pt>
    <dgm:pt modelId="{2657DB69-9C0E-49FE-A3A1-3C993BA3D177}" type="pres">
      <dgm:prSet presAssocID="{C82EC829-E8D6-4223-9EE8-DAECD0039AF5}" presName="sibTrans" presStyleCnt="0"/>
      <dgm:spPr/>
    </dgm:pt>
    <dgm:pt modelId="{DF764029-97F7-4D67-B7A5-A3864AC92BCC}" type="pres">
      <dgm:prSet presAssocID="{EAE089DD-2EC7-4C4B-A8D9-91C3C39C761F}" presName="node" presStyleLbl="node1" presStyleIdx="6" presStyleCnt="18">
        <dgm:presLayoutVars>
          <dgm:bulletEnabled val="1"/>
        </dgm:presLayoutVars>
      </dgm:prSet>
      <dgm:spPr/>
    </dgm:pt>
    <dgm:pt modelId="{F37766DA-7C0E-448A-80B4-FD1A5199CAE2}" type="pres">
      <dgm:prSet presAssocID="{55E0D648-A3A8-4933-AE88-64C39385D7CC}" presName="sibTrans" presStyleCnt="0"/>
      <dgm:spPr/>
    </dgm:pt>
    <dgm:pt modelId="{191789DF-8E64-4E42-8B27-EE5B77FA13F8}" type="pres">
      <dgm:prSet presAssocID="{EEADDFB2-F9C2-4609-B3E9-8E0EE3F11C27}" presName="node" presStyleLbl="node1" presStyleIdx="7" presStyleCnt="18">
        <dgm:presLayoutVars>
          <dgm:bulletEnabled val="1"/>
        </dgm:presLayoutVars>
      </dgm:prSet>
      <dgm:spPr/>
    </dgm:pt>
    <dgm:pt modelId="{375926A6-8A70-45BB-812B-0F5D59335D0B}" type="pres">
      <dgm:prSet presAssocID="{8D03295C-5729-4D84-8525-26DD56146172}" presName="sibTrans" presStyleCnt="0"/>
      <dgm:spPr/>
    </dgm:pt>
    <dgm:pt modelId="{669318DA-0E52-49BF-807A-906979CADF00}" type="pres">
      <dgm:prSet presAssocID="{807B1D48-0C0C-4A34-9723-D41895C5B86A}" presName="node" presStyleLbl="node1" presStyleIdx="8" presStyleCnt="18" custAng="0">
        <dgm:presLayoutVars>
          <dgm:bulletEnabled val="1"/>
        </dgm:presLayoutVars>
      </dgm:prSet>
      <dgm:spPr/>
    </dgm:pt>
    <dgm:pt modelId="{AB07A8DB-9A05-433B-8CBC-CC2E249CCB5D}" type="pres">
      <dgm:prSet presAssocID="{7E7899D3-3012-4BE0-87F3-76A97CC65013}" presName="sibTrans" presStyleCnt="0"/>
      <dgm:spPr/>
    </dgm:pt>
    <dgm:pt modelId="{F052205F-0B78-4C32-B87C-2F1D23B15DE2}" type="pres">
      <dgm:prSet presAssocID="{BB5A4EBB-817E-4CEC-A300-057BA7A8978F}" presName="node" presStyleLbl="node1" presStyleIdx="9" presStyleCnt="18">
        <dgm:presLayoutVars>
          <dgm:bulletEnabled val="1"/>
        </dgm:presLayoutVars>
      </dgm:prSet>
      <dgm:spPr/>
    </dgm:pt>
    <dgm:pt modelId="{AD33B6C6-5629-4D59-AB8F-58F696EEB19C}" type="pres">
      <dgm:prSet presAssocID="{0C088ACC-2EBD-4861-BFE2-FA60703AFD5D}" presName="sibTrans" presStyleCnt="0"/>
      <dgm:spPr/>
    </dgm:pt>
    <dgm:pt modelId="{3B63D3F2-E1BA-4B09-BC03-BE6D47BEEB1A}" type="pres">
      <dgm:prSet presAssocID="{21D14D0D-963E-4A4B-B3DF-1708AA2A0DFC}" presName="node" presStyleLbl="node1" presStyleIdx="10" presStyleCnt="18">
        <dgm:presLayoutVars>
          <dgm:bulletEnabled val="1"/>
        </dgm:presLayoutVars>
      </dgm:prSet>
      <dgm:spPr/>
    </dgm:pt>
    <dgm:pt modelId="{D2D90EDA-823C-4FB3-828C-8D7FEC3F9D8E}" type="pres">
      <dgm:prSet presAssocID="{39E6E258-2016-4A77-96D7-41ED0651C754}" presName="sibTrans" presStyleCnt="0"/>
      <dgm:spPr/>
    </dgm:pt>
    <dgm:pt modelId="{A0825CA7-76C7-470A-90AF-079CFDAA4636}" type="pres">
      <dgm:prSet presAssocID="{3737BD95-8D86-408A-9935-D98FFD831755}" presName="node" presStyleLbl="node1" presStyleIdx="11" presStyleCnt="18">
        <dgm:presLayoutVars>
          <dgm:bulletEnabled val="1"/>
        </dgm:presLayoutVars>
      </dgm:prSet>
      <dgm:spPr/>
    </dgm:pt>
    <dgm:pt modelId="{8A73BC88-61D5-4E56-8548-365BACB1C5EF}" type="pres">
      <dgm:prSet presAssocID="{5EADCD1E-9E74-48C9-ACBB-4C95C03AE88F}" presName="sibTrans" presStyleCnt="0"/>
      <dgm:spPr/>
    </dgm:pt>
    <dgm:pt modelId="{37AA6D2D-3587-4501-94D0-997C70BF4D78}" type="pres">
      <dgm:prSet presAssocID="{CCB9043A-26D9-47B6-ACF6-E63CBE6C95CA}" presName="node" presStyleLbl="node1" presStyleIdx="12" presStyleCnt="18" custAng="0">
        <dgm:presLayoutVars>
          <dgm:bulletEnabled val="1"/>
        </dgm:presLayoutVars>
      </dgm:prSet>
      <dgm:spPr/>
    </dgm:pt>
    <dgm:pt modelId="{E8BDDA40-4C9A-4AD3-A186-17A8CA029D79}" type="pres">
      <dgm:prSet presAssocID="{D0CF770A-13C3-4ADC-A20C-4D6EDF29F1C0}" presName="sibTrans" presStyleCnt="0"/>
      <dgm:spPr/>
    </dgm:pt>
    <dgm:pt modelId="{02A708CA-4F16-46A5-94CC-1019682C7DB1}" type="pres">
      <dgm:prSet presAssocID="{E6C4B70D-3100-4383-97CB-EC5A5A30B171}" presName="node" presStyleLbl="node1" presStyleIdx="13" presStyleCnt="18" custAng="0">
        <dgm:presLayoutVars>
          <dgm:bulletEnabled val="1"/>
        </dgm:presLayoutVars>
      </dgm:prSet>
      <dgm:spPr/>
    </dgm:pt>
    <dgm:pt modelId="{244771DB-EDF5-4F1D-82E2-657D04CD0420}" type="pres">
      <dgm:prSet presAssocID="{DE0A787C-58F9-4BC9-88F0-5C36C6F3C608}" presName="sibTrans" presStyleCnt="0"/>
      <dgm:spPr/>
    </dgm:pt>
    <dgm:pt modelId="{F4FA7E33-E7FC-4298-AD12-4450611A7244}" type="pres">
      <dgm:prSet presAssocID="{79C6C828-1DD3-44A2-A3A0-E181EFDBE2F3}" presName="node" presStyleLbl="node1" presStyleIdx="14" presStyleCnt="18">
        <dgm:presLayoutVars>
          <dgm:bulletEnabled val="1"/>
        </dgm:presLayoutVars>
      </dgm:prSet>
      <dgm:spPr/>
    </dgm:pt>
    <dgm:pt modelId="{F6F1F885-9EEA-49C2-AE28-172F0D9AA143}" type="pres">
      <dgm:prSet presAssocID="{A94E3AD2-A8BB-4C66-ADC7-D550694178EF}" presName="sibTrans" presStyleCnt="0"/>
      <dgm:spPr/>
    </dgm:pt>
    <dgm:pt modelId="{0B0AD1EB-D902-4D8C-A7CE-CE1233838FAB}" type="pres">
      <dgm:prSet presAssocID="{08E7CA82-7A6D-47C4-9ECB-827CAC52043C}" presName="node" presStyleLbl="node1" presStyleIdx="15" presStyleCnt="18">
        <dgm:presLayoutVars>
          <dgm:bulletEnabled val="1"/>
        </dgm:presLayoutVars>
      </dgm:prSet>
      <dgm:spPr/>
    </dgm:pt>
    <dgm:pt modelId="{3D13B040-8917-4356-9DF6-D6C56ED2ABA4}" type="pres">
      <dgm:prSet presAssocID="{A65D3A00-6CE1-4732-8EE3-D6D49AD69298}" presName="sibTrans" presStyleCnt="0"/>
      <dgm:spPr/>
    </dgm:pt>
    <dgm:pt modelId="{037215BA-C272-46AD-B931-560AA508D6BD}" type="pres">
      <dgm:prSet presAssocID="{226003D0-FC8C-4E3D-BCC3-54F12B32DE5F}" presName="node" presStyleLbl="node1" presStyleIdx="16" presStyleCnt="18">
        <dgm:presLayoutVars>
          <dgm:bulletEnabled val="1"/>
        </dgm:presLayoutVars>
      </dgm:prSet>
      <dgm:spPr/>
    </dgm:pt>
    <dgm:pt modelId="{0986AABB-9F3B-400C-8E2D-03656544DB4A}" type="pres">
      <dgm:prSet presAssocID="{63B9703E-134B-4651-83FF-B72929B79479}" presName="sibTrans" presStyleCnt="0"/>
      <dgm:spPr/>
    </dgm:pt>
    <dgm:pt modelId="{14AC12BB-AEF8-41EE-9450-EAE2A979573C}" type="pres">
      <dgm:prSet presAssocID="{682A0F2C-837D-4015-84DA-AF5200361C8C}" presName="node" presStyleLbl="node1" presStyleIdx="17" presStyleCnt="18">
        <dgm:presLayoutVars>
          <dgm:bulletEnabled val="1"/>
        </dgm:presLayoutVars>
      </dgm:prSet>
      <dgm:spPr/>
    </dgm:pt>
  </dgm:ptLst>
  <dgm:cxnLst>
    <dgm:cxn modelId="{FD0F0501-4550-45D7-9F41-A5F451D83A80}" srcId="{B3119785-8213-46EE-89EC-C5CD7F327296}" destId="{682A0F2C-837D-4015-84DA-AF5200361C8C}" srcOrd="17" destOrd="0" parTransId="{A1AC9FF6-F885-414B-8C9A-E1312BEAF55E}" sibTransId="{705053D2-470F-415B-9412-691A08BA92FC}"/>
    <dgm:cxn modelId="{F92D6912-217F-4C60-9AE0-8E127BBB84BD}" type="presOf" srcId="{807B1D48-0C0C-4A34-9723-D41895C5B86A}" destId="{669318DA-0E52-49BF-807A-906979CADF00}" srcOrd="0" destOrd="0" presId="urn:microsoft.com/office/officeart/2005/8/layout/default"/>
    <dgm:cxn modelId="{EC8F1E22-CC6A-4C99-A058-76318DA0FFF1}" type="presOf" srcId="{DABA2E55-2DF2-4428-A8AB-D4B1016939EC}" destId="{EFC3A341-C0B3-4D7E-990A-150225000DDD}" srcOrd="0" destOrd="0" presId="urn:microsoft.com/office/officeart/2005/8/layout/default"/>
    <dgm:cxn modelId="{D7759825-8D3B-4C41-BC23-EDF370778667}" type="presOf" srcId="{21D14D0D-963E-4A4B-B3DF-1708AA2A0DFC}" destId="{3B63D3F2-E1BA-4B09-BC03-BE6D47BEEB1A}" srcOrd="0" destOrd="0" presId="urn:microsoft.com/office/officeart/2005/8/layout/default"/>
    <dgm:cxn modelId="{BDFCA531-0390-407B-BC75-EBED18CA4FB2}" type="presOf" srcId="{E6C4B70D-3100-4383-97CB-EC5A5A30B171}" destId="{02A708CA-4F16-46A5-94CC-1019682C7DB1}" srcOrd="0" destOrd="0" presId="urn:microsoft.com/office/officeart/2005/8/layout/default"/>
    <dgm:cxn modelId="{70F37932-A7E3-4A05-B985-AE6C30947720}" type="presOf" srcId="{08E7CA82-7A6D-47C4-9ECB-827CAC52043C}" destId="{0B0AD1EB-D902-4D8C-A7CE-CE1233838FAB}" srcOrd="0" destOrd="0" presId="urn:microsoft.com/office/officeart/2005/8/layout/default"/>
    <dgm:cxn modelId="{61287C41-91C8-45F0-88C6-9A0B8F59869D}" type="presOf" srcId="{9E3A904A-A04E-4719-8CA2-F8054377CF08}" destId="{B073B5C8-0AC3-43F0-AFED-58193900F834}" srcOrd="0" destOrd="0" presId="urn:microsoft.com/office/officeart/2005/8/layout/default"/>
    <dgm:cxn modelId="{D937CE61-A005-4F6A-958E-10BD7055C9E9}" type="presOf" srcId="{27B46BB4-207E-4934-8389-3C5109BD7915}" destId="{764D5E93-B955-4C48-B4F3-6300F65A3485}" srcOrd="0" destOrd="0" presId="urn:microsoft.com/office/officeart/2005/8/layout/default"/>
    <dgm:cxn modelId="{CB6F3A43-B81C-4AD4-9A3C-944F081F6CA5}" type="presOf" srcId="{EAE089DD-2EC7-4C4B-A8D9-91C3C39C761F}" destId="{DF764029-97F7-4D67-B7A5-A3864AC92BCC}" srcOrd="0" destOrd="0" presId="urn:microsoft.com/office/officeart/2005/8/layout/default"/>
    <dgm:cxn modelId="{B75D5263-01F8-4BC8-9991-72B3D55B3F90}" srcId="{B3119785-8213-46EE-89EC-C5CD7F327296}" destId="{226003D0-FC8C-4E3D-BCC3-54F12B32DE5F}" srcOrd="16" destOrd="0" parTransId="{ACB40BC8-38F2-466B-9CC8-E8163982682C}" sibTransId="{63B9703E-134B-4651-83FF-B72929B79479}"/>
    <dgm:cxn modelId="{E0BABD66-E4C3-45B2-A0D4-FC76AC955142}" srcId="{B3119785-8213-46EE-89EC-C5CD7F327296}" destId="{CCB9043A-26D9-47B6-ACF6-E63CBE6C95CA}" srcOrd="12" destOrd="0" parTransId="{7C0244EE-64FA-4567-9409-19DA2091DBCF}" sibTransId="{D0CF770A-13C3-4ADC-A20C-4D6EDF29F1C0}"/>
    <dgm:cxn modelId="{9E41056C-7F69-4785-BB7F-00B6900FB226}" type="presOf" srcId="{79C6C828-1DD3-44A2-A3A0-E181EFDBE2F3}" destId="{F4FA7E33-E7FC-4298-AD12-4450611A7244}" srcOrd="0" destOrd="0" presId="urn:microsoft.com/office/officeart/2005/8/layout/default"/>
    <dgm:cxn modelId="{DE1C146D-1505-4683-B7CC-7E96CB49F277}" srcId="{B3119785-8213-46EE-89EC-C5CD7F327296}" destId="{21D14D0D-963E-4A4B-B3DF-1708AA2A0DFC}" srcOrd="10" destOrd="0" parTransId="{8B8C5D4E-A0D7-4A71-B338-A52E46EB47E6}" sibTransId="{39E6E258-2016-4A77-96D7-41ED0651C754}"/>
    <dgm:cxn modelId="{A3F48B4F-BEE2-4DE7-A300-DC6FC35D39E5}" type="presOf" srcId="{226003D0-FC8C-4E3D-BCC3-54F12B32DE5F}" destId="{037215BA-C272-46AD-B931-560AA508D6BD}" srcOrd="0" destOrd="0" presId="urn:microsoft.com/office/officeart/2005/8/layout/default"/>
    <dgm:cxn modelId="{615F9472-F6F1-4121-8CF2-87F8281CE849}" srcId="{B3119785-8213-46EE-89EC-C5CD7F327296}" destId="{27B46BB4-207E-4934-8389-3C5109BD7915}" srcOrd="5" destOrd="0" parTransId="{AFD423A4-C0C2-425D-ABF7-65F950EE7550}" sibTransId="{C82EC829-E8D6-4223-9EE8-DAECD0039AF5}"/>
    <dgm:cxn modelId="{EF4D697C-74B1-4F4D-9DD5-413029CCA134}" srcId="{B3119785-8213-46EE-89EC-C5CD7F327296}" destId="{BB5A4EBB-817E-4CEC-A300-057BA7A8978F}" srcOrd="9" destOrd="0" parTransId="{18F5400D-DD82-45C8-9358-007AE04B3C60}" sibTransId="{0C088ACC-2EBD-4861-BFE2-FA60703AFD5D}"/>
    <dgm:cxn modelId="{91BB3A86-6CE7-4CF8-BF2A-934DFA8FF66B}" srcId="{B3119785-8213-46EE-89EC-C5CD7F327296}" destId="{EEADDFB2-F9C2-4609-B3E9-8E0EE3F11C27}" srcOrd="7" destOrd="0" parTransId="{27A694A0-2F3D-49C1-B799-FC32EB191FC7}" sibTransId="{8D03295C-5729-4D84-8525-26DD56146172}"/>
    <dgm:cxn modelId="{1BD33587-0756-4A71-8804-13FCE4FA6949}" type="presOf" srcId="{3C58AC3C-2469-440C-927F-1490BAEF7C6C}" destId="{78473C24-CA18-4F4B-967A-4ABB7F7AA8B0}" srcOrd="0" destOrd="0" presId="urn:microsoft.com/office/officeart/2005/8/layout/default"/>
    <dgm:cxn modelId="{72F4D18A-2443-4DF9-9F48-317204C30913}" srcId="{B3119785-8213-46EE-89EC-C5CD7F327296}" destId="{9E3A904A-A04E-4719-8CA2-F8054377CF08}" srcOrd="3" destOrd="0" parTransId="{7037B382-4971-4876-98E9-C0593D001FA1}" sibTransId="{BA964C04-82DD-4D39-8B20-FB32F037F782}"/>
    <dgm:cxn modelId="{40CC8292-0A7C-4C5B-9C7C-084BE2C85372}" srcId="{B3119785-8213-46EE-89EC-C5CD7F327296}" destId="{DC4E77BE-A847-46AE-B78A-BCAA2F9CC9E0}" srcOrd="4" destOrd="0" parTransId="{60C171C5-839E-4F74-940F-73FA3F7857B5}" sibTransId="{DD312049-902F-4E8A-8756-522120210625}"/>
    <dgm:cxn modelId="{18F2F39F-231C-46D8-9DCA-CA78A1539599}" type="presOf" srcId="{BB5A4EBB-817E-4CEC-A300-057BA7A8978F}" destId="{F052205F-0B78-4C32-B87C-2F1D23B15DE2}" srcOrd="0" destOrd="0" presId="urn:microsoft.com/office/officeart/2005/8/layout/default"/>
    <dgm:cxn modelId="{1F7CF0A3-14EC-4128-9FAC-0C0C9C5C42FE}" type="presOf" srcId="{682A0F2C-837D-4015-84DA-AF5200361C8C}" destId="{14AC12BB-AEF8-41EE-9450-EAE2A979573C}" srcOrd="0" destOrd="0" presId="urn:microsoft.com/office/officeart/2005/8/layout/default"/>
    <dgm:cxn modelId="{A0B18EA4-99DE-45F5-9584-A69982878BE7}" type="presOf" srcId="{DC4E77BE-A847-46AE-B78A-BCAA2F9CC9E0}" destId="{E8DA449B-C560-461A-A33B-5F468929C67A}" srcOrd="0" destOrd="0" presId="urn:microsoft.com/office/officeart/2005/8/layout/default"/>
    <dgm:cxn modelId="{715443AF-EDA2-4643-8EEC-C34F2C94191D}" srcId="{B3119785-8213-46EE-89EC-C5CD7F327296}" destId="{E6C4B70D-3100-4383-97CB-EC5A5A30B171}" srcOrd="13" destOrd="0" parTransId="{06484975-35FF-46E3-BADE-49872A5FD859}" sibTransId="{DE0A787C-58F9-4BC9-88F0-5C36C6F3C608}"/>
    <dgm:cxn modelId="{9B43CFB0-450D-4190-B10F-62AC64B7D973}" type="presOf" srcId="{476D9F71-4CE4-485C-9F12-4CF6D0301986}" destId="{7B492685-8458-4762-8C85-568CA18AF1DC}" srcOrd="0" destOrd="0" presId="urn:microsoft.com/office/officeart/2005/8/layout/default"/>
    <dgm:cxn modelId="{BF8E1FB8-2E26-4FCB-BC6A-A6AD9C652462}" type="presOf" srcId="{3737BD95-8D86-408A-9935-D98FFD831755}" destId="{A0825CA7-76C7-470A-90AF-079CFDAA4636}" srcOrd="0" destOrd="0" presId="urn:microsoft.com/office/officeart/2005/8/layout/default"/>
    <dgm:cxn modelId="{0EA3E5B8-8262-4702-B3D6-C9A5EC4C4824}" srcId="{B3119785-8213-46EE-89EC-C5CD7F327296}" destId="{3C58AC3C-2469-440C-927F-1490BAEF7C6C}" srcOrd="0" destOrd="0" parTransId="{F19D65F3-6292-47D2-95D0-9B6CC8FE0B4A}" sibTransId="{AF11F9C9-8030-4111-B4DF-C4E4261A12BF}"/>
    <dgm:cxn modelId="{1F3888C0-E814-4CB5-BE55-9292DC2D6344}" srcId="{B3119785-8213-46EE-89EC-C5CD7F327296}" destId="{EAE089DD-2EC7-4C4B-A8D9-91C3C39C761F}" srcOrd="6" destOrd="0" parTransId="{EBE484F6-2244-4BB3-9743-886195452DE6}" sibTransId="{55E0D648-A3A8-4933-AE88-64C39385D7CC}"/>
    <dgm:cxn modelId="{1496C7C1-39D5-401D-89C7-49C01DE29CAE}" type="presOf" srcId="{CCB9043A-26D9-47B6-ACF6-E63CBE6C95CA}" destId="{37AA6D2D-3587-4501-94D0-997C70BF4D78}" srcOrd="0" destOrd="0" presId="urn:microsoft.com/office/officeart/2005/8/layout/default"/>
    <dgm:cxn modelId="{F781DDC1-E87B-4696-BB0A-121E50981BBC}" srcId="{B3119785-8213-46EE-89EC-C5CD7F327296}" destId="{79C6C828-1DD3-44A2-A3A0-E181EFDBE2F3}" srcOrd="14" destOrd="0" parTransId="{D0E0DB82-B96E-43EB-A80E-E536F0BD8481}" sibTransId="{A94E3AD2-A8BB-4C66-ADC7-D550694178EF}"/>
    <dgm:cxn modelId="{2CFF58D5-2C45-494F-83A8-7C843E42E2EB}" srcId="{B3119785-8213-46EE-89EC-C5CD7F327296}" destId="{08E7CA82-7A6D-47C4-9ECB-827CAC52043C}" srcOrd="15" destOrd="0" parTransId="{C4B3DF94-31E6-40B0-B8AD-0483317CE8F2}" sibTransId="{A65D3A00-6CE1-4732-8EE3-D6D49AD69298}"/>
    <dgm:cxn modelId="{B2525DDA-BD15-498B-B585-B00A612BFB35}" srcId="{B3119785-8213-46EE-89EC-C5CD7F327296}" destId="{476D9F71-4CE4-485C-9F12-4CF6D0301986}" srcOrd="1" destOrd="0" parTransId="{A407DAAB-57EB-4329-9819-540BCB486007}" sibTransId="{4805C62D-DD82-4C58-8140-E6B1A211C8B8}"/>
    <dgm:cxn modelId="{C5B35DDC-2400-4EA4-9F2B-473343B59BA6}" type="presOf" srcId="{B3119785-8213-46EE-89EC-C5CD7F327296}" destId="{9BD9278E-E2AF-4935-ACA1-C75FE3ECBF01}" srcOrd="0" destOrd="0" presId="urn:microsoft.com/office/officeart/2005/8/layout/default"/>
    <dgm:cxn modelId="{1DB162ED-434B-4041-91C7-AFCCD7325FE6}" srcId="{B3119785-8213-46EE-89EC-C5CD7F327296}" destId="{DABA2E55-2DF2-4428-A8AB-D4B1016939EC}" srcOrd="2" destOrd="0" parTransId="{1F41CA64-EBAB-49C5-A9C9-8C5FE40EB069}" sibTransId="{33FC488E-3FDC-4A40-82C2-4E9A16E4F143}"/>
    <dgm:cxn modelId="{10A6ADF2-8413-44A1-8BAD-384CB44DFB2A}" srcId="{B3119785-8213-46EE-89EC-C5CD7F327296}" destId="{3737BD95-8D86-408A-9935-D98FFD831755}" srcOrd="11" destOrd="0" parTransId="{7E830533-DAE5-438D-85EC-304825BC2ABE}" sibTransId="{5EADCD1E-9E74-48C9-ACBB-4C95C03AE88F}"/>
    <dgm:cxn modelId="{1A8631FF-5841-40B6-8DAD-106EEBB0CF9B}" srcId="{B3119785-8213-46EE-89EC-C5CD7F327296}" destId="{807B1D48-0C0C-4A34-9723-D41895C5B86A}" srcOrd="8" destOrd="0" parTransId="{8F393BA2-9F50-4566-92ED-54959C695D0A}" sibTransId="{7E7899D3-3012-4BE0-87F3-76A97CC65013}"/>
    <dgm:cxn modelId="{5693A9FF-C392-44DE-AB01-18BE3D5B8601}" type="presOf" srcId="{EEADDFB2-F9C2-4609-B3E9-8E0EE3F11C27}" destId="{191789DF-8E64-4E42-8B27-EE5B77FA13F8}" srcOrd="0" destOrd="0" presId="urn:microsoft.com/office/officeart/2005/8/layout/default"/>
    <dgm:cxn modelId="{6827394D-8D69-45E5-A155-ADB11CBD5796}" type="presParOf" srcId="{9BD9278E-E2AF-4935-ACA1-C75FE3ECBF01}" destId="{78473C24-CA18-4F4B-967A-4ABB7F7AA8B0}" srcOrd="0" destOrd="0" presId="urn:microsoft.com/office/officeart/2005/8/layout/default"/>
    <dgm:cxn modelId="{87317B02-FF38-43D6-943F-CB1DB83BFABF}" type="presParOf" srcId="{9BD9278E-E2AF-4935-ACA1-C75FE3ECBF01}" destId="{C43CBA35-7FAA-41DE-B707-36346AD318F7}" srcOrd="1" destOrd="0" presId="urn:microsoft.com/office/officeart/2005/8/layout/default"/>
    <dgm:cxn modelId="{AE1B1059-722E-4128-A172-0AC930CFF790}" type="presParOf" srcId="{9BD9278E-E2AF-4935-ACA1-C75FE3ECBF01}" destId="{7B492685-8458-4762-8C85-568CA18AF1DC}" srcOrd="2" destOrd="0" presId="urn:microsoft.com/office/officeart/2005/8/layout/default"/>
    <dgm:cxn modelId="{F17151AB-A8ED-4AF2-922D-2204B0327137}" type="presParOf" srcId="{9BD9278E-E2AF-4935-ACA1-C75FE3ECBF01}" destId="{8A7E3F93-B4EB-4640-8916-CD90D04166AB}" srcOrd="3" destOrd="0" presId="urn:microsoft.com/office/officeart/2005/8/layout/default"/>
    <dgm:cxn modelId="{FD63B183-1FAF-4D49-8125-F8553728D5FA}" type="presParOf" srcId="{9BD9278E-E2AF-4935-ACA1-C75FE3ECBF01}" destId="{EFC3A341-C0B3-4D7E-990A-150225000DDD}" srcOrd="4" destOrd="0" presId="urn:microsoft.com/office/officeart/2005/8/layout/default"/>
    <dgm:cxn modelId="{D2C4C60C-6833-4FC8-8B45-2F93324CA843}" type="presParOf" srcId="{9BD9278E-E2AF-4935-ACA1-C75FE3ECBF01}" destId="{89CACA57-6BE5-4804-844A-B0C1E001C2DA}" srcOrd="5" destOrd="0" presId="urn:microsoft.com/office/officeart/2005/8/layout/default"/>
    <dgm:cxn modelId="{90E5F42C-786E-4F2F-AE1A-D22C9B34A152}" type="presParOf" srcId="{9BD9278E-E2AF-4935-ACA1-C75FE3ECBF01}" destId="{B073B5C8-0AC3-43F0-AFED-58193900F834}" srcOrd="6" destOrd="0" presId="urn:microsoft.com/office/officeart/2005/8/layout/default"/>
    <dgm:cxn modelId="{4CE415D7-94FD-4AF4-86DF-0ADFF3478BD7}" type="presParOf" srcId="{9BD9278E-E2AF-4935-ACA1-C75FE3ECBF01}" destId="{697D0C52-FE2A-485D-AE8D-F0F990073FF6}" srcOrd="7" destOrd="0" presId="urn:microsoft.com/office/officeart/2005/8/layout/default"/>
    <dgm:cxn modelId="{4BF21AF7-A918-4437-BDEC-1FF1F10D0E98}" type="presParOf" srcId="{9BD9278E-E2AF-4935-ACA1-C75FE3ECBF01}" destId="{E8DA449B-C560-461A-A33B-5F468929C67A}" srcOrd="8" destOrd="0" presId="urn:microsoft.com/office/officeart/2005/8/layout/default"/>
    <dgm:cxn modelId="{0287887D-7155-4205-BEB8-26A6C74A62F3}" type="presParOf" srcId="{9BD9278E-E2AF-4935-ACA1-C75FE3ECBF01}" destId="{6FF99799-E05C-440F-8E52-C9F68395CEDD}" srcOrd="9" destOrd="0" presId="urn:microsoft.com/office/officeart/2005/8/layout/default"/>
    <dgm:cxn modelId="{741BF39D-CDDC-4E1D-BBDC-111420FE2A52}" type="presParOf" srcId="{9BD9278E-E2AF-4935-ACA1-C75FE3ECBF01}" destId="{764D5E93-B955-4C48-B4F3-6300F65A3485}" srcOrd="10" destOrd="0" presId="urn:microsoft.com/office/officeart/2005/8/layout/default"/>
    <dgm:cxn modelId="{F1DFADEC-A79C-455F-9668-4C69EFA7CAB6}" type="presParOf" srcId="{9BD9278E-E2AF-4935-ACA1-C75FE3ECBF01}" destId="{2657DB69-9C0E-49FE-A3A1-3C993BA3D177}" srcOrd="11" destOrd="0" presId="urn:microsoft.com/office/officeart/2005/8/layout/default"/>
    <dgm:cxn modelId="{80141692-B1E5-418D-BD86-168260D36044}" type="presParOf" srcId="{9BD9278E-E2AF-4935-ACA1-C75FE3ECBF01}" destId="{DF764029-97F7-4D67-B7A5-A3864AC92BCC}" srcOrd="12" destOrd="0" presId="urn:microsoft.com/office/officeart/2005/8/layout/default"/>
    <dgm:cxn modelId="{49486F82-C22A-4421-A5CF-49AABC153CA1}" type="presParOf" srcId="{9BD9278E-E2AF-4935-ACA1-C75FE3ECBF01}" destId="{F37766DA-7C0E-448A-80B4-FD1A5199CAE2}" srcOrd="13" destOrd="0" presId="urn:microsoft.com/office/officeart/2005/8/layout/default"/>
    <dgm:cxn modelId="{82271316-0FBC-43BB-A829-C941DB47FD44}" type="presParOf" srcId="{9BD9278E-E2AF-4935-ACA1-C75FE3ECBF01}" destId="{191789DF-8E64-4E42-8B27-EE5B77FA13F8}" srcOrd="14" destOrd="0" presId="urn:microsoft.com/office/officeart/2005/8/layout/default"/>
    <dgm:cxn modelId="{477F6E4D-C3AA-47C0-818D-E9DA40A510E7}" type="presParOf" srcId="{9BD9278E-E2AF-4935-ACA1-C75FE3ECBF01}" destId="{375926A6-8A70-45BB-812B-0F5D59335D0B}" srcOrd="15" destOrd="0" presId="urn:microsoft.com/office/officeart/2005/8/layout/default"/>
    <dgm:cxn modelId="{3374778A-8F0A-4917-A4AA-B3B972242CF5}" type="presParOf" srcId="{9BD9278E-E2AF-4935-ACA1-C75FE3ECBF01}" destId="{669318DA-0E52-49BF-807A-906979CADF00}" srcOrd="16" destOrd="0" presId="urn:microsoft.com/office/officeart/2005/8/layout/default"/>
    <dgm:cxn modelId="{72FF5425-AB5D-420D-B138-A70872306F6E}" type="presParOf" srcId="{9BD9278E-E2AF-4935-ACA1-C75FE3ECBF01}" destId="{AB07A8DB-9A05-433B-8CBC-CC2E249CCB5D}" srcOrd="17" destOrd="0" presId="urn:microsoft.com/office/officeart/2005/8/layout/default"/>
    <dgm:cxn modelId="{59CDEAE7-5131-4DAF-85DA-F34DA1BD65E6}" type="presParOf" srcId="{9BD9278E-E2AF-4935-ACA1-C75FE3ECBF01}" destId="{F052205F-0B78-4C32-B87C-2F1D23B15DE2}" srcOrd="18" destOrd="0" presId="urn:microsoft.com/office/officeart/2005/8/layout/default"/>
    <dgm:cxn modelId="{14B97713-163F-4FA7-B1B5-2B263062C311}" type="presParOf" srcId="{9BD9278E-E2AF-4935-ACA1-C75FE3ECBF01}" destId="{AD33B6C6-5629-4D59-AB8F-58F696EEB19C}" srcOrd="19" destOrd="0" presId="urn:microsoft.com/office/officeart/2005/8/layout/default"/>
    <dgm:cxn modelId="{01E24179-657D-447D-9BB5-92747C695CFF}" type="presParOf" srcId="{9BD9278E-E2AF-4935-ACA1-C75FE3ECBF01}" destId="{3B63D3F2-E1BA-4B09-BC03-BE6D47BEEB1A}" srcOrd="20" destOrd="0" presId="urn:microsoft.com/office/officeart/2005/8/layout/default"/>
    <dgm:cxn modelId="{763F8049-4644-44CA-9800-39605473C84B}" type="presParOf" srcId="{9BD9278E-E2AF-4935-ACA1-C75FE3ECBF01}" destId="{D2D90EDA-823C-4FB3-828C-8D7FEC3F9D8E}" srcOrd="21" destOrd="0" presId="urn:microsoft.com/office/officeart/2005/8/layout/default"/>
    <dgm:cxn modelId="{A575643A-4E10-4954-A209-ED1A021CAC81}" type="presParOf" srcId="{9BD9278E-E2AF-4935-ACA1-C75FE3ECBF01}" destId="{A0825CA7-76C7-470A-90AF-079CFDAA4636}" srcOrd="22" destOrd="0" presId="urn:microsoft.com/office/officeart/2005/8/layout/default"/>
    <dgm:cxn modelId="{272EAD0E-BFFF-470B-8F87-08323C2F90B0}" type="presParOf" srcId="{9BD9278E-E2AF-4935-ACA1-C75FE3ECBF01}" destId="{8A73BC88-61D5-4E56-8548-365BACB1C5EF}" srcOrd="23" destOrd="0" presId="urn:microsoft.com/office/officeart/2005/8/layout/default"/>
    <dgm:cxn modelId="{C9C609E8-8A15-4161-9621-1B17AB128B9C}" type="presParOf" srcId="{9BD9278E-E2AF-4935-ACA1-C75FE3ECBF01}" destId="{37AA6D2D-3587-4501-94D0-997C70BF4D78}" srcOrd="24" destOrd="0" presId="urn:microsoft.com/office/officeart/2005/8/layout/default"/>
    <dgm:cxn modelId="{14951257-A163-41E9-8D14-0E77B3389025}" type="presParOf" srcId="{9BD9278E-E2AF-4935-ACA1-C75FE3ECBF01}" destId="{E8BDDA40-4C9A-4AD3-A186-17A8CA029D79}" srcOrd="25" destOrd="0" presId="urn:microsoft.com/office/officeart/2005/8/layout/default"/>
    <dgm:cxn modelId="{2F365487-2BB1-4EC1-A046-C71525A20983}" type="presParOf" srcId="{9BD9278E-E2AF-4935-ACA1-C75FE3ECBF01}" destId="{02A708CA-4F16-46A5-94CC-1019682C7DB1}" srcOrd="26" destOrd="0" presId="urn:microsoft.com/office/officeart/2005/8/layout/default"/>
    <dgm:cxn modelId="{183ED6D0-A0F5-4C33-B0EB-B042BD78573A}" type="presParOf" srcId="{9BD9278E-E2AF-4935-ACA1-C75FE3ECBF01}" destId="{244771DB-EDF5-4F1D-82E2-657D04CD0420}" srcOrd="27" destOrd="0" presId="urn:microsoft.com/office/officeart/2005/8/layout/default"/>
    <dgm:cxn modelId="{BF602428-B56C-4CA3-983D-443ECD128081}" type="presParOf" srcId="{9BD9278E-E2AF-4935-ACA1-C75FE3ECBF01}" destId="{F4FA7E33-E7FC-4298-AD12-4450611A7244}" srcOrd="28" destOrd="0" presId="urn:microsoft.com/office/officeart/2005/8/layout/default"/>
    <dgm:cxn modelId="{11FB8304-4A7D-4410-B328-FAA3D1F89E8A}" type="presParOf" srcId="{9BD9278E-E2AF-4935-ACA1-C75FE3ECBF01}" destId="{F6F1F885-9EEA-49C2-AE28-172F0D9AA143}" srcOrd="29" destOrd="0" presId="urn:microsoft.com/office/officeart/2005/8/layout/default"/>
    <dgm:cxn modelId="{CA796218-6819-4BFB-AAE1-9015BD639F8B}" type="presParOf" srcId="{9BD9278E-E2AF-4935-ACA1-C75FE3ECBF01}" destId="{0B0AD1EB-D902-4D8C-A7CE-CE1233838FAB}" srcOrd="30" destOrd="0" presId="urn:microsoft.com/office/officeart/2005/8/layout/default"/>
    <dgm:cxn modelId="{D7987414-A34D-4C02-89C2-B4CE75C89090}" type="presParOf" srcId="{9BD9278E-E2AF-4935-ACA1-C75FE3ECBF01}" destId="{3D13B040-8917-4356-9DF6-D6C56ED2ABA4}" srcOrd="31" destOrd="0" presId="urn:microsoft.com/office/officeart/2005/8/layout/default"/>
    <dgm:cxn modelId="{10EFBA96-3C67-403F-9646-2B4C808E0DB5}" type="presParOf" srcId="{9BD9278E-E2AF-4935-ACA1-C75FE3ECBF01}" destId="{037215BA-C272-46AD-B931-560AA508D6BD}" srcOrd="32" destOrd="0" presId="urn:microsoft.com/office/officeart/2005/8/layout/default"/>
    <dgm:cxn modelId="{63B58563-C9FF-44AE-8631-CB8E04A1181B}" type="presParOf" srcId="{9BD9278E-E2AF-4935-ACA1-C75FE3ECBF01}" destId="{0986AABB-9F3B-400C-8E2D-03656544DB4A}" srcOrd="33" destOrd="0" presId="urn:microsoft.com/office/officeart/2005/8/layout/default"/>
    <dgm:cxn modelId="{431E5448-DD7A-4359-8644-8BB8E5E7928D}" type="presParOf" srcId="{9BD9278E-E2AF-4935-ACA1-C75FE3ECBF01}" destId="{14AC12BB-AEF8-41EE-9450-EAE2A979573C}"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43F557FD-A7C3-4A0B-99A6-451F29CC0E5C}" type="presOf" srcId="{B3119785-8213-46EE-89EC-C5CD7F327296}" destId="{9BD9278E-E2AF-4935-ACA1-C75FE3ECBF01}" srcOrd="0" destOrd="0" presId="urn:microsoft.com/office/officeart/2005/8/layout/default"/>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119785-8213-46EE-89EC-C5CD7F32729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dirty="0"/>
            <a:t>Home Page</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dirty="0"/>
            <a:t>Sign In</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dirty="0"/>
            <a:t>Log In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dirty="0"/>
            <a:t>Calorie Calculator</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dirty="0"/>
            <a:t>Calorie</a:t>
          </a:r>
          <a:r>
            <a:rPr lang="en-US" baseline="0" dirty="0"/>
            <a:t> Estimation</a:t>
          </a:r>
          <a:endParaRPr lang="en-US" dirty="0"/>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dirty="0"/>
            <a:t>Food &amp; Diet Plan</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dirty="0"/>
            <a:t>Recipes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dirty="0"/>
            <a:t>Preparation time</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dirty="0"/>
            <a:t>Ingredients</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dirty="0"/>
            <a:t>Calorie Estimation</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dirty="0"/>
            <a:t>Preparation Time</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E6C4B70D-3100-4383-97CB-EC5A5A30B171}">
      <dgm:prSet/>
      <dgm:spPr>
        <a:solidFill>
          <a:schemeClr val="tx1">
            <a:lumMod val="65000"/>
            <a:lumOff val="35000"/>
          </a:schemeClr>
        </a:solidFill>
      </dgm:spPr>
      <dgm:t>
        <a:bodyPr/>
        <a:lstStyle/>
        <a:p>
          <a:r>
            <a:rPr lang="en-US" dirty="0"/>
            <a:t>Generate Recipe</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dirty="0"/>
            <a:t>About</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226003D0-FC8C-4E3D-BCC3-54F12B32DE5F}">
      <dgm:prSet/>
      <dgm:spPr>
        <a:solidFill>
          <a:schemeClr val="tx1">
            <a:lumMod val="65000"/>
            <a:lumOff val="35000"/>
          </a:schemeClr>
        </a:solidFill>
      </dgm:spPr>
      <dgm:t>
        <a:bodyPr/>
        <a:lstStyle/>
        <a:p>
          <a:r>
            <a:rPr lang="en-US" dirty="0"/>
            <a:t>Contact</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24CD7776-2130-4147-9093-62CAC1E66D5E}">
      <dgm:prSet/>
      <dgm:spPr>
        <a:solidFill>
          <a:schemeClr val="tx1">
            <a:lumMod val="65000"/>
            <a:lumOff val="35000"/>
          </a:schemeClr>
        </a:solidFill>
      </dgm:spPr>
      <dgm:t>
        <a:bodyPr/>
        <a:lstStyle/>
        <a:p>
          <a:r>
            <a:rPr lang="en-US" dirty="0"/>
            <a:t>Sign Out</a:t>
          </a:r>
        </a:p>
      </dgm:t>
    </dgm:pt>
    <dgm:pt modelId="{43BF791A-35CA-4BF9-97BF-BF25E04F77CB}" type="parTrans" cxnId="{18FE0CBD-EC04-4FF6-843E-DE40C11D2204}">
      <dgm:prSet/>
      <dgm:spPr/>
      <dgm:t>
        <a:bodyPr/>
        <a:lstStyle/>
        <a:p>
          <a:endParaRPr lang="en-US"/>
        </a:p>
      </dgm:t>
    </dgm:pt>
    <dgm:pt modelId="{BC6CC339-BABC-4465-909C-DB10977BD743}" type="sibTrans" cxnId="{18FE0CBD-EC04-4FF6-843E-DE40C11D2204}">
      <dgm:prSet/>
      <dgm:spPr/>
      <dgm:t>
        <a:bodyPr/>
        <a:lstStyle/>
        <a:p>
          <a:endParaRPr lang="en-US"/>
        </a:p>
      </dgm:t>
    </dgm:pt>
    <dgm:pt modelId="{9AA0E581-15B3-490E-A638-F04233EC539D}" type="pres">
      <dgm:prSet presAssocID="{B3119785-8213-46EE-89EC-C5CD7F327296}" presName="diagram" presStyleCnt="0">
        <dgm:presLayoutVars>
          <dgm:dir/>
          <dgm:resizeHandles val="exact"/>
        </dgm:presLayoutVars>
      </dgm:prSet>
      <dgm:spPr/>
    </dgm:pt>
    <dgm:pt modelId="{C66260A8-B7C8-448B-AA03-77126F8FB994}" type="pres">
      <dgm:prSet presAssocID="{3C58AC3C-2469-440C-927F-1490BAEF7C6C}" presName="node" presStyleLbl="node1" presStyleIdx="0" presStyleCnt="15">
        <dgm:presLayoutVars>
          <dgm:bulletEnabled val="1"/>
        </dgm:presLayoutVars>
      </dgm:prSet>
      <dgm:spPr/>
    </dgm:pt>
    <dgm:pt modelId="{9972EB62-3E76-499F-ABBB-FA7C5C6ADDF7}" type="pres">
      <dgm:prSet presAssocID="{AF11F9C9-8030-4111-B4DF-C4E4261A12BF}" presName="sibTrans" presStyleLbl="sibTrans2D1" presStyleIdx="0" presStyleCnt="14"/>
      <dgm:spPr/>
    </dgm:pt>
    <dgm:pt modelId="{91E8F9F2-739D-4FF8-A883-A1E8967C2DDA}" type="pres">
      <dgm:prSet presAssocID="{AF11F9C9-8030-4111-B4DF-C4E4261A12BF}" presName="connectorText" presStyleLbl="sibTrans2D1" presStyleIdx="0" presStyleCnt="14"/>
      <dgm:spPr/>
    </dgm:pt>
    <dgm:pt modelId="{CAC5C6E6-7AC8-4268-AE03-B5CF8C3D8C95}" type="pres">
      <dgm:prSet presAssocID="{476D9F71-4CE4-485C-9F12-4CF6D0301986}" presName="node" presStyleLbl="node1" presStyleIdx="1" presStyleCnt="15">
        <dgm:presLayoutVars>
          <dgm:bulletEnabled val="1"/>
        </dgm:presLayoutVars>
      </dgm:prSet>
      <dgm:spPr/>
    </dgm:pt>
    <dgm:pt modelId="{AFB1F3BA-7703-4579-9048-D752168D4DB9}" type="pres">
      <dgm:prSet presAssocID="{4805C62D-DD82-4C58-8140-E6B1A211C8B8}" presName="sibTrans" presStyleLbl="sibTrans2D1" presStyleIdx="1" presStyleCnt="14"/>
      <dgm:spPr/>
    </dgm:pt>
    <dgm:pt modelId="{12F2E24C-730D-41DC-971A-5A5558C961FB}" type="pres">
      <dgm:prSet presAssocID="{4805C62D-DD82-4C58-8140-E6B1A211C8B8}" presName="connectorText" presStyleLbl="sibTrans2D1" presStyleIdx="1" presStyleCnt="14"/>
      <dgm:spPr/>
    </dgm:pt>
    <dgm:pt modelId="{1D2337A6-F524-4DB1-A304-5D01B385B7FF}" type="pres">
      <dgm:prSet presAssocID="{DABA2E55-2DF2-4428-A8AB-D4B1016939EC}" presName="node" presStyleLbl="node1" presStyleIdx="2" presStyleCnt="15">
        <dgm:presLayoutVars>
          <dgm:bulletEnabled val="1"/>
        </dgm:presLayoutVars>
      </dgm:prSet>
      <dgm:spPr/>
    </dgm:pt>
    <dgm:pt modelId="{FC729D37-0924-4B3D-9D7D-5976E4509BBD}" type="pres">
      <dgm:prSet presAssocID="{33FC488E-3FDC-4A40-82C2-4E9A16E4F143}" presName="sibTrans" presStyleLbl="sibTrans2D1" presStyleIdx="2" presStyleCnt="14"/>
      <dgm:spPr/>
    </dgm:pt>
    <dgm:pt modelId="{7B60A84D-24AF-451D-9F7F-2CE5F4E36AC0}" type="pres">
      <dgm:prSet presAssocID="{33FC488E-3FDC-4A40-82C2-4E9A16E4F143}" presName="connectorText" presStyleLbl="sibTrans2D1" presStyleIdx="2" presStyleCnt="14"/>
      <dgm:spPr/>
    </dgm:pt>
    <dgm:pt modelId="{F9DFA47F-8DB1-4436-9404-3BB9A463CCC3}" type="pres">
      <dgm:prSet presAssocID="{9E3A904A-A04E-4719-8CA2-F8054377CF08}" presName="node" presStyleLbl="node1" presStyleIdx="3" presStyleCnt="15">
        <dgm:presLayoutVars>
          <dgm:bulletEnabled val="1"/>
        </dgm:presLayoutVars>
      </dgm:prSet>
      <dgm:spPr/>
    </dgm:pt>
    <dgm:pt modelId="{67DF8B19-BABC-43B1-87E5-BD6259A9B690}" type="pres">
      <dgm:prSet presAssocID="{BA964C04-82DD-4D39-8B20-FB32F037F782}" presName="sibTrans" presStyleLbl="sibTrans2D1" presStyleIdx="3" presStyleCnt="14"/>
      <dgm:spPr/>
    </dgm:pt>
    <dgm:pt modelId="{A5C8BB77-95F4-4D4D-B74F-79C59A2A6B30}" type="pres">
      <dgm:prSet presAssocID="{BA964C04-82DD-4D39-8B20-FB32F037F782}" presName="connectorText" presStyleLbl="sibTrans2D1" presStyleIdx="3" presStyleCnt="14"/>
      <dgm:spPr/>
    </dgm:pt>
    <dgm:pt modelId="{AE0CE3FD-760A-41D0-B024-ED0D11AFBEED}" type="pres">
      <dgm:prSet presAssocID="{DC4E77BE-A847-46AE-B78A-BCAA2F9CC9E0}" presName="node" presStyleLbl="node1" presStyleIdx="4" presStyleCnt="15">
        <dgm:presLayoutVars>
          <dgm:bulletEnabled val="1"/>
        </dgm:presLayoutVars>
      </dgm:prSet>
      <dgm:spPr/>
    </dgm:pt>
    <dgm:pt modelId="{B1510B5A-F903-4711-B601-56B7988CE9B4}" type="pres">
      <dgm:prSet presAssocID="{DD312049-902F-4E8A-8756-522120210625}" presName="sibTrans" presStyleLbl="sibTrans2D1" presStyleIdx="4" presStyleCnt="14"/>
      <dgm:spPr/>
    </dgm:pt>
    <dgm:pt modelId="{BB60980B-52F5-48C8-914F-5E75A3BFEBB5}" type="pres">
      <dgm:prSet presAssocID="{DD312049-902F-4E8A-8756-522120210625}" presName="connectorText" presStyleLbl="sibTrans2D1" presStyleIdx="4" presStyleCnt="14"/>
      <dgm:spPr/>
    </dgm:pt>
    <dgm:pt modelId="{A534A39F-1B50-4BB1-B7B4-6B38DF0C1198}" type="pres">
      <dgm:prSet presAssocID="{27B46BB4-207E-4934-8389-3C5109BD7915}" presName="node" presStyleLbl="node1" presStyleIdx="5" presStyleCnt="15">
        <dgm:presLayoutVars>
          <dgm:bulletEnabled val="1"/>
        </dgm:presLayoutVars>
      </dgm:prSet>
      <dgm:spPr/>
    </dgm:pt>
    <dgm:pt modelId="{51BBF8CC-254A-443C-B641-5D25EB942443}" type="pres">
      <dgm:prSet presAssocID="{C82EC829-E8D6-4223-9EE8-DAECD0039AF5}" presName="sibTrans" presStyleLbl="sibTrans2D1" presStyleIdx="5" presStyleCnt="14"/>
      <dgm:spPr/>
    </dgm:pt>
    <dgm:pt modelId="{21551295-89D0-469D-BBEE-B7FEB9919628}" type="pres">
      <dgm:prSet presAssocID="{C82EC829-E8D6-4223-9EE8-DAECD0039AF5}" presName="connectorText" presStyleLbl="sibTrans2D1" presStyleIdx="5" presStyleCnt="14"/>
      <dgm:spPr/>
    </dgm:pt>
    <dgm:pt modelId="{CFFFF780-736E-4467-BA6F-9D2833D4D794}" type="pres">
      <dgm:prSet presAssocID="{EAE089DD-2EC7-4C4B-A8D9-91C3C39C761F}" presName="node" presStyleLbl="node1" presStyleIdx="6" presStyleCnt="15">
        <dgm:presLayoutVars>
          <dgm:bulletEnabled val="1"/>
        </dgm:presLayoutVars>
      </dgm:prSet>
      <dgm:spPr/>
    </dgm:pt>
    <dgm:pt modelId="{E65A3D51-992D-4FE1-8F32-BB16FFE7D44C}" type="pres">
      <dgm:prSet presAssocID="{55E0D648-A3A8-4933-AE88-64C39385D7CC}" presName="sibTrans" presStyleLbl="sibTrans2D1" presStyleIdx="6" presStyleCnt="14"/>
      <dgm:spPr/>
    </dgm:pt>
    <dgm:pt modelId="{7C5EED42-F81B-4682-BC20-CD229E8B1DC1}" type="pres">
      <dgm:prSet presAssocID="{55E0D648-A3A8-4933-AE88-64C39385D7CC}" presName="connectorText" presStyleLbl="sibTrans2D1" presStyleIdx="6" presStyleCnt="14"/>
      <dgm:spPr/>
    </dgm:pt>
    <dgm:pt modelId="{3829F607-E457-4AF4-8FC2-AD09CD16A891}" type="pres">
      <dgm:prSet presAssocID="{EEADDFB2-F9C2-4609-B3E9-8E0EE3F11C27}" presName="node" presStyleLbl="node1" presStyleIdx="7" presStyleCnt="15">
        <dgm:presLayoutVars>
          <dgm:bulletEnabled val="1"/>
        </dgm:presLayoutVars>
      </dgm:prSet>
      <dgm:spPr/>
    </dgm:pt>
    <dgm:pt modelId="{79175833-0034-46AB-A81C-ACA745374641}" type="pres">
      <dgm:prSet presAssocID="{8D03295C-5729-4D84-8525-26DD56146172}" presName="sibTrans" presStyleLbl="sibTrans2D1" presStyleIdx="7" presStyleCnt="14"/>
      <dgm:spPr/>
    </dgm:pt>
    <dgm:pt modelId="{2E6DDB96-5970-478A-BB04-AE1E0CCC8177}" type="pres">
      <dgm:prSet presAssocID="{8D03295C-5729-4D84-8525-26DD56146172}" presName="connectorText" presStyleLbl="sibTrans2D1" presStyleIdx="7" presStyleCnt="14"/>
      <dgm:spPr/>
    </dgm:pt>
    <dgm:pt modelId="{842BC3A2-39B2-4CEE-8FEC-C23038F0BBE2}" type="pres">
      <dgm:prSet presAssocID="{807B1D48-0C0C-4A34-9723-D41895C5B86A}" presName="node" presStyleLbl="node1" presStyleIdx="8" presStyleCnt="15">
        <dgm:presLayoutVars>
          <dgm:bulletEnabled val="1"/>
        </dgm:presLayoutVars>
      </dgm:prSet>
      <dgm:spPr/>
    </dgm:pt>
    <dgm:pt modelId="{370E98B5-F942-45DC-BC2D-C955512EA480}" type="pres">
      <dgm:prSet presAssocID="{7E7899D3-3012-4BE0-87F3-76A97CC65013}" presName="sibTrans" presStyleLbl="sibTrans2D1" presStyleIdx="8" presStyleCnt="14"/>
      <dgm:spPr/>
    </dgm:pt>
    <dgm:pt modelId="{0BDAD78B-2A12-4FC7-9A08-26244B5E3764}" type="pres">
      <dgm:prSet presAssocID="{7E7899D3-3012-4BE0-87F3-76A97CC65013}" presName="connectorText" presStyleLbl="sibTrans2D1" presStyleIdx="8" presStyleCnt="14"/>
      <dgm:spPr/>
    </dgm:pt>
    <dgm:pt modelId="{655C8B98-8BA6-48F5-A858-B5C9822066F9}" type="pres">
      <dgm:prSet presAssocID="{BB5A4EBB-817E-4CEC-A300-057BA7A8978F}" presName="node" presStyleLbl="node1" presStyleIdx="9" presStyleCnt="15">
        <dgm:presLayoutVars>
          <dgm:bulletEnabled val="1"/>
        </dgm:presLayoutVars>
      </dgm:prSet>
      <dgm:spPr/>
    </dgm:pt>
    <dgm:pt modelId="{6CCFD353-6D64-4A01-842E-1C2F4A878245}" type="pres">
      <dgm:prSet presAssocID="{0C088ACC-2EBD-4861-BFE2-FA60703AFD5D}" presName="sibTrans" presStyleLbl="sibTrans2D1" presStyleIdx="9" presStyleCnt="14"/>
      <dgm:spPr/>
    </dgm:pt>
    <dgm:pt modelId="{927EBBD8-79F7-4945-89DC-08300F74E04D}" type="pres">
      <dgm:prSet presAssocID="{0C088ACC-2EBD-4861-BFE2-FA60703AFD5D}" presName="connectorText" presStyleLbl="sibTrans2D1" presStyleIdx="9" presStyleCnt="14"/>
      <dgm:spPr/>
    </dgm:pt>
    <dgm:pt modelId="{060F0A22-A6FB-4440-AD8A-DFC127163883}" type="pres">
      <dgm:prSet presAssocID="{21D14D0D-963E-4A4B-B3DF-1708AA2A0DFC}" presName="node" presStyleLbl="node1" presStyleIdx="10" presStyleCnt="15">
        <dgm:presLayoutVars>
          <dgm:bulletEnabled val="1"/>
        </dgm:presLayoutVars>
      </dgm:prSet>
      <dgm:spPr/>
    </dgm:pt>
    <dgm:pt modelId="{86EED1F0-5FCA-4419-BAC7-709807A44B64}" type="pres">
      <dgm:prSet presAssocID="{39E6E258-2016-4A77-96D7-41ED0651C754}" presName="sibTrans" presStyleLbl="sibTrans2D1" presStyleIdx="10" presStyleCnt="14"/>
      <dgm:spPr/>
    </dgm:pt>
    <dgm:pt modelId="{A68DA803-0C13-4516-A27E-7B3062800290}" type="pres">
      <dgm:prSet presAssocID="{39E6E258-2016-4A77-96D7-41ED0651C754}" presName="connectorText" presStyleLbl="sibTrans2D1" presStyleIdx="10" presStyleCnt="14"/>
      <dgm:spPr/>
    </dgm:pt>
    <dgm:pt modelId="{891F5715-81F7-4F55-9147-DACDF135819B}" type="pres">
      <dgm:prSet presAssocID="{E6C4B70D-3100-4383-97CB-EC5A5A30B171}" presName="node" presStyleLbl="node1" presStyleIdx="11" presStyleCnt="15">
        <dgm:presLayoutVars>
          <dgm:bulletEnabled val="1"/>
        </dgm:presLayoutVars>
      </dgm:prSet>
      <dgm:spPr/>
    </dgm:pt>
    <dgm:pt modelId="{EEE8C348-C8DE-4CEA-83B7-C50A00EDC48B}" type="pres">
      <dgm:prSet presAssocID="{DE0A787C-58F9-4BC9-88F0-5C36C6F3C608}" presName="sibTrans" presStyleLbl="sibTrans2D1" presStyleIdx="11" presStyleCnt="14"/>
      <dgm:spPr/>
    </dgm:pt>
    <dgm:pt modelId="{C51456CB-815A-41FD-AA86-FFDB360D438F}" type="pres">
      <dgm:prSet presAssocID="{DE0A787C-58F9-4BC9-88F0-5C36C6F3C608}" presName="connectorText" presStyleLbl="sibTrans2D1" presStyleIdx="11" presStyleCnt="14"/>
      <dgm:spPr/>
    </dgm:pt>
    <dgm:pt modelId="{1C52235C-8FF6-4A73-8786-C52A47E2189F}" type="pres">
      <dgm:prSet presAssocID="{79C6C828-1DD3-44A2-A3A0-E181EFDBE2F3}" presName="node" presStyleLbl="node1" presStyleIdx="12" presStyleCnt="15">
        <dgm:presLayoutVars>
          <dgm:bulletEnabled val="1"/>
        </dgm:presLayoutVars>
      </dgm:prSet>
      <dgm:spPr/>
    </dgm:pt>
    <dgm:pt modelId="{3297040C-1697-498C-ACB2-324DBAD46867}" type="pres">
      <dgm:prSet presAssocID="{A94E3AD2-A8BB-4C66-ADC7-D550694178EF}" presName="sibTrans" presStyleLbl="sibTrans2D1" presStyleIdx="12" presStyleCnt="14"/>
      <dgm:spPr/>
    </dgm:pt>
    <dgm:pt modelId="{80B8BE20-99B2-47A7-B236-DC906AC471FA}" type="pres">
      <dgm:prSet presAssocID="{A94E3AD2-A8BB-4C66-ADC7-D550694178EF}" presName="connectorText" presStyleLbl="sibTrans2D1" presStyleIdx="12" presStyleCnt="14"/>
      <dgm:spPr/>
    </dgm:pt>
    <dgm:pt modelId="{71D7E10B-0A05-4F31-A659-299D0914FC3B}" type="pres">
      <dgm:prSet presAssocID="{226003D0-FC8C-4E3D-BCC3-54F12B32DE5F}" presName="node" presStyleLbl="node1" presStyleIdx="13" presStyleCnt="15">
        <dgm:presLayoutVars>
          <dgm:bulletEnabled val="1"/>
        </dgm:presLayoutVars>
      </dgm:prSet>
      <dgm:spPr/>
    </dgm:pt>
    <dgm:pt modelId="{8C1AE451-ED97-4060-B15C-A03E24D0AF5B}" type="pres">
      <dgm:prSet presAssocID="{63B9703E-134B-4651-83FF-B72929B79479}" presName="sibTrans" presStyleLbl="sibTrans2D1" presStyleIdx="13" presStyleCnt="14"/>
      <dgm:spPr/>
    </dgm:pt>
    <dgm:pt modelId="{7594A57A-E37D-4E60-98C0-511214B5B2FB}" type="pres">
      <dgm:prSet presAssocID="{63B9703E-134B-4651-83FF-B72929B79479}" presName="connectorText" presStyleLbl="sibTrans2D1" presStyleIdx="13" presStyleCnt="14"/>
      <dgm:spPr/>
    </dgm:pt>
    <dgm:pt modelId="{D2B98D74-CC69-4647-B6BF-59424BEF0EFA}" type="pres">
      <dgm:prSet presAssocID="{24CD7776-2130-4147-9093-62CAC1E66D5E}" presName="node" presStyleLbl="node1" presStyleIdx="14" presStyleCnt="15">
        <dgm:presLayoutVars>
          <dgm:bulletEnabled val="1"/>
        </dgm:presLayoutVars>
      </dgm:prSet>
      <dgm:spPr/>
    </dgm:pt>
  </dgm:ptLst>
  <dgm:cxnLst>
    <dgm:cxn modelId="{BD179F03-468D-4364-B212-4850556C7C54}" type="presOf" srcId="{E6C4B70D-3100-4383-97CB-EC5A5A30B171}" destId="{891F5715-81F7-4F55-9147-DACDF135819B}" srcOrd="0" destOrd="0" presId="urn:microsoft.com/office/officeart/2005/8/layout/process5"/>
    <dgm:cxn modelId="{2F319406-ED04-4079-866C-DACCDCB4499E}" type="presOf" srcId="{39E6E258-2016-4A77-96D7-41ED0651C754}" destId="{86EED1F0-5FCA-4419-BAC7-709807A44B64}" srcOrd="0" destOrd="0" presId="urn:microsoft.com/office/officeart/2005/8/layout/process5"/>
    <dgm:cxn modelId="{3DC9190A-94AD-446D-9BC6-7734509FBDDE}" type="presOf" srcId="{55E0D648-A3A8-4933-AE88-64C39385D7CC}" destId="{E65A3D51-992D-4FE1-8F32-BB16FFE7D44C}" srcOrd="0" destOrd="0" presId="urn:microsoft.com/office/officeart/2005/8/layout/process5"/>
    <dgm:cxn modelId="{90675611-B165-43D8-B396-2563FE800CBA}" type="presOf" srcId="{79C6C828-1DD3-44A2-A3A0-E181EFDBE2F3}" destId="{1C52235C-8FF6-4A73-8786-C52A47E2189F}" srcOrd="0" destOrd="0" presId="urn:microsoft.com/office/officeart/2005/8/layout/process5"/>
    <dgm:cxn modelId="{5B731114-B34F-4D3D-9EEE-DB9715108D39}" type="presOf" srcId="{0C088ACC-2EBD-4861-BFE2-FA60703AFD5D}" destId="{6CCFD353-6D64-4A01-842E-1C2F4A878245}" srcOrd="0" destOrd="0" presId="urn:microsoft.com/office/officeart/2005/8/layout/process5"/>
    <dgm:cxn modelId="{78621C14-AAF9-4C1C-9456-991A9BCB3FF2}" type="presOf" srcId="{7E7899D3-3012-4BE0-87F3-76A97CC65013}" destId="{0BDAD78B-2A12-4FC7-9A08-26244B5E3764}" srcOrd="1" destOrd="0" presId="urn:microsoft.com/office/officeart/2005/8/layout/process5"/>
    <dgm:cxn modelId="{3F634D16-8434-4384-959C-58B1E9B9DE9E}" type="presOf" srcId="{EAE089DD-2EC7-4C4B-A8D9-91C3C39C761F}" destId="{CFFFF780-736E-4467-BA6F-9D2833D4D794}" srcOrd="0" destOrd="0" presId="urn:microsoft.com/office/officeart/2005/8/layout/process5"/>
    <dgm:cxn modelId="{B8B6D116-3863-47E2-948F-9BF2B08A4195}" type="presOf" srcId="{8D03295C-5729-4D84-8525-26DD56146172}" destId="{2E6DDB96-5970-478A-BB04-AE1E0CCC8177}" srcOrd="1" destOrd="0" presId="urn:microsoft.com/office/officeart/2005/8/layout/process5"/>
    <dgm:cxn modelId="{C30E1125-3DD9-4FBC-8BB5-A47AAE55A7ED}" type="presOf" srcId="{BA964C04-82DD-4D39-8B20-FB32F037F782}" destId="{67DF8B19-BABC-43B1-87E5-BD6259A9B690}" srcOrd="0" destOrd="0" presId="urn:microsoft.com/office/officeart/2005/8/layout/process5"/>
    <dgm:cxn modelId="{E220CB35-6B89-4F4C-8F47-2F19B8B2EE9A}" type="presOf" srcId="{BB5A4EBB-817E-4CEC-A300-057BA7A8978F}" destId="{655C8B98-8BA6-48F5-A858-B5C9822066F9}" srcOrd="0" destOrd="0" presId="urn:microsoft.com/office/officeart/2005/8/layout/process5"/>
    <dgm:cxn modelId="{2F8AEC3E-649F-450D-B44F-F5AF0E7D385B}" type="presOf" srcId="{C82EC829-E8D6-4223-9EE8-DAECD0039AF5}" destId="{21551295-89D0-469D-BBEE-B7FEB9919628}" srcOrd="1" destOrd="0" presId="urn:microsoft.com/office/officeart/2005/8/layout/process5"/>
    <dgm:cxn modelId="{DCF00940-7D8F-41E7-919A-B7495AC2876B}" type="presOf" srcId="{C82EC829-E8D6-4223-9EE8-DAECD0039AF5}" destId="{51BBF8CC-254A-443C-B641-5D25EB942443}" srcOrd="0" destOrd="0" presId="urn:microsoft.com/office/officeart/2005/8/layout/process5"/>
    <dgm:cxn modelId="{DD73285F-42BE-43FC-A2CF-E693D56A04AD}" type="presOf" srcId="{21D14D0D-963E-4A4B-B3DF-1708AA2A0DFC}" destId="{060F0A22-A6FB-4440-AD8A-DFC127163883}" srcOrd="0" destOrd="0" presId="urn:microsoft.com/office/officeart/2005/8/layout/process5"/>
    <dgm:cxn modelId="{A64F0641-9083-4D58-8F61-2269767B49AE}" type="presOf" srcId="{4805C62D-DD82-4C58-8140-E6B1A211C8B8}" destId="{12F2E24C-730D-41DC-971A-5A5558C961FB}" srcOrd="1" destOrd="0" presId="urn:microsoft.com/office/officeart/2005/8/layout/process5"/>
    <dgm:cxn modelId="{B9B54F42-3CAF-4A64-89F0-EA0128AD1225}" type="presOf" srcId="{39E6E258-2016-4A77-96D7-41ED0651C754}" destId="{A68DA803-0C13-4516-A27E-7B3062800290}" srcOrd="1" destOrd="0" presId="urn:microsoft.com/office/officeart/2005/8/layout/process5"/>
    <dgm:cxn modelId="{B75D5263-01F8-4BC8-9991-72B3D55B3F90}" srcId="{B3119785-8213-46EE-89EC-C5CD7F327296}" destId="{226003D0-FC8C-4E3D-BCC3-54F12B32DE5F}" srcOrd="13" destOrd="0" parTransId="{ACB40BC8-38F2-466B-9CC8-E8163982682C}" sibTransId="{63B9703E-134B-4651-83FF-B72929B79479}"/>
    <dgm:cxn modelId="{1B602449-2816-4F40-B32A-DA1C06A8C770}" type="presOf" srcId="{DE0A787C-58F9-4BC9-88F0-5C36C6F3C608}" destId="{C51456CB-815A-41FD-AA86-FFDB360D438F}" srcOrd="1" destOrd="0" presId="urn:microsoft.com/office/officeart/2005/8/layout/process5"/>
    <dgm:cxn modelId="{89FB676A-2C4F-42F5-AF52-DEF55E42E9C4}" type="presOf" srcId="{DD312049-902F-4E8A-8756-522120210625}" destId="{B1510B5A-F903-4711-B601-56B7988CE9B4}" srcOrd="0" destOrd="0" presId="urn:microsoft.com/office/officeart/2005/8/layout/process5"/>
    <dgm:cxn modelId="{4F9E266B-CA74-47D0-9029-A33CEA6B20A0}" type="presOf" srcId="{DABA2E55-2DF2-4428-A8AB-D4B1016939EC}" destId="{1D2337A6-F524-4DB1-A304-5D01B385B7FF}" srcOrd="0" destOrd="0" presId="urn:microsoft.com/office/officeart/2005/8/layout/process5"/>
    <dgm:cxn modelId="{DE1C146D-1505-4683-B7CC-7E96CB49F277}" srcId="{B3119785-8213-46EE-89EC-C5CD7F327296}" destId="{21D14D0D-963E-4A4B-B3DF-1708AA2A0DFC}" srcOrd="10" destOrd="0" parTransId="{8B8C5D4E-A0D7-4A71-B338-A52E46EB47E6}" sibTransId="{39E6E258-2016-4A77-96D7-41ED0651C754}"/>
    <dgm:cxn modelId="{C342EB6D-FBFD-430E-A0EB-643166CD56C5}" type="presOf" srcId="{226003D0-FC8C-4E3D-BCC3-54F12B32DE5F}" destId="{71D7E10B-0A05-4F31-A659-299D0914FC3B}" srcOrd="0" destOrd="0" presId="urn:microsoft.com/office/officeart/2005/8/layout/process5"/>
    <dgm:cxn modelId="{3D75A64E-2010-4BF8-85E4-64478C77F41C}" type="presOf" srcId="{A94E3AD2-A8BB-4C66-ADC7-D550694178EF}" destId="{3297040C-1697-498C-ACB2-324DBAD46867}" srcOrd="0" destOrd="0" presId="urn:microsoft.com/office/officeart/2005/8/layout/process5"/>
    <dgm:cxn modelId="{615F9472-F6F1-4121-8CF2-87F8281CE849}" srcId="{B3119785-8213-46EE-89EC-C5CD7F327296}" destId="{27B46BB4-207E-4934-8389-3C5109BD7915}" srcOrd="5" destOrd="0" parTransId="{AFD423A4-C0C2-425D-ABF7-65F950EE7550}" sibTransId="{C82EC829-E8D6-4223-9EE8-DAECD0039AF5}"/>
    <dgm:cxn modelId="{2DB69953-3CD2-4CBB-BA3C-F59BEC543584}" type="presOf" srcId="{63B9703E-134B-4651-83FF-B72929B79479}" destId="{8C1AE451-ED97-4060-B15C-A03E24D0AF5B}" srcOrd="0" destOrd="0" presId="urn:microsoft.com/office/officeart/2005/8/layout/process5"/>
    <dgm:cxn modelId="{EF4D697C-74B1-4F4D-9DD5-413029CCA134}" srcId="{B3119785-8213-46EE-89EC-C5CD7F327296}" destId="{BB5A4EBB-817E-4CEC-A300-057BA7A8978F}" srcOrd="9" destOrd="0" parTransId="{18F5400D-DD82-45C8-9358-007AE04B3C60}" sibTransId="{0C088ACC-2EBD-4861-BFE2-FA60703AFD5D}"/>
    <dgm:cxn modelId="{6F184A84-8E6F-4518-8EF4-BC022300F92B}" type="presOf" srcId="{9E3A904A-A04E-4719-8CA2-F8054377CF08}" destId="{F9DFA47F-8DB1-4436-9404-3BB9A463CCC3}" srcOrd="0" destOrd="0" presId="urn:microsoft.com/office/officeart/2005/8/layout/process5"/>
    <dgm:cxn modelId="{91BB3A86-6CE7-4CF8-BF2A-934DFA8FF66B}" srcId="{B3119785-8213-46EE-89EC-C5CD7F327296}" destId="{EEADDFB2-F9C2-4609-B3E9-8E0EE3F11C27}" srcOrd="7" destOrd="0" parTransId="{27A694A0-2F3D-49C1-B799-FC32EB191FC7}" sibTransId="{8D03295C-5729-4D84-8525-26DD56146172}"/>
    <dgm:cxn modelId="{72F4D18A-2443-4DF9-9F48-317204C30913}" srcId="{B3119785-8213-46EE-89EC-C5CD7F327296}" destId="{9E3A904A-A04E-4719-8CA2-F8054377CF08}" srcOrd="3" destOrd="0" parTransId="{7037B382-4971-4876-98E9-C0593D001FA1}" sibTransId="{BA964C04-82DD-4D39-8B20-FB32F037F782}"/>
    <dgm:cxn modelId="{FD8EB48D-6C67-4836-81E5-F4FA3CEF9E98}" type="presOf" srcId="{AF11F9C9-8030-4111-B4DF-C4E4261A12BF}" destId="{91E8F9F2-739D-4FF8-A883-A1E8967C2DDA}" srcOrd="1" destOrd="0" presId="urn:microsoft.com/office/officeart/2005/8/layout/process5"/>
    <dgm:cxn modelId="{F492878E-B301-44A3-A63C-45568AC61810}" type="presOf" srcId="{476D9F71-4CE4-485C-9F12-4CF6D0301986}" destId="{CAC5C6E6-7AC8-4268-AE03-B5CF8C3D8C95}" srcOrd="0" destOrd="0" presId="urn:microsoft.com/office/officeart/2005/8/layout/process5"/>
    <dgm:cxn modelId="{B312A98E-E836-4C0A-8E58-8879C94DC9EE}" type="presOf" srcId="{63B9703E-134B-4651-83FF-B72929B79479}" destId="{7594A57A-E37D-4E60-98C0-511214B5B2FB}" srcOrd="1" destOrd="0" presId="urn:microsoft.com/office/officeart/2005/8/layout/process5"/>
    <dgm:cxn modelId="{40CC8292-0A7C-4C5B-9C7C-084BE2C85372}" srcId="{B3119785-8213-46EE-89EC-C5CD7F327296}" destId="{DC4E77BE-A847-46AE-B78A-BCAA2F9CC9E0}" srcOrd="4" destOrd="0" parTransId="{60C171C5-839E-4F74-940F-73FA3F7857B5}" sibTransId="{DD312049-902F-4E8A-8756-522120210625}"/>
    <dgm:cxn modelId="{C24A349A-2BEA-44E4-9CBA-55B0F4E82A01}" type="presOf" srcId="{BA964C04-82DD-4D39-8B20-FB32F037F782}" destId="{A5C8BB77-95F4-4D4D-B74F-79C59A2A6B30}" srcOrd="1" destOrd="0" presId="urn:microsoft.com/office/officeart/2005/8/layout/process5"/>
    <dgm:cxn modelId="{C5F94CAE-86EA-43CF-AAF7-7057979C4909}" type="presOf" srcId="{7E7899D3-3012-4BE0-87F3-76A97CC65013}" destId="{370E98B5-F942-45DC-BC2D-C955512EA480}" srcOrd="0" destOrd="0" presId="urn:microsoft.com/office/officeart/2005/8/layout/process5"/>
    <dgm:cxn modelId="{715443AF-EDA2-4643-8EEC-C34F2C94191D}" srcId="{B3119785-8213-46EE-89EC-C5CD7F327296}" destId="{E6C4B70D-3100-4383-97CB-EC5A5A30B171}" srcOrd="11" destOrd="0" parTransId="{06484975-35FF-46E3-BADE-49872A5FD859}" sibTransId="{DE0A787C-58F9-4BC9-88F0-5C36C6F3C608}"/>
    <dgm:cxn modelId="{B3C76DB5-D1E3-46DD-96B9-BBE7465B9C57}" type="presOf" srcId="{0C088ACC-2EBD-4861-BFE2-FA60703AFD5D}" destId="{927EBBD8-79F7-4945-89DC-08300F74E04D}" srcOrd="1" destOrd="0" presId="urn:microsoft.com/office/officeart/2005/8/layout/process5"/>
    <dgm:cxn modelId="{8D9143B7-2CC8-4A29-9EC7-869FE9CDEF97}" type="presOf" srcId="{33FC488E-3FDC-4A40-82C2-4E9A16E4F143}" destId="{7B60A84D-24AF-451D-9F7F-2CE5F4E36AC0}" srcOrd="1" destOrd="0" presId="urn:microsoft.com/office/officeart/2005/8/layout/process5"/>
    <dgm:cxn modelId="{0EA3E5B8-8262-4702-B3D6-C9A5EC4C4824}" srcId="{B3119785-8213-46EE-89EC-C5CD7F327296}" destId="{3C58AC3C-2469-440C-927F-1490BAEF7C6C}" srcOrd="0" destOrd="0" parTransId="{F19D65F3-6292-47D2-95D0-9B6CC8FE0B4A}" sibTransId="{AF11F9C9-8030-4111-B4DF-C4E4261A12BF}"/>
    <dgm:cxn modelId="{BBFA14BA-75A6-4C48-9068-DF98BEC1E739}" type="presOf" srcId="{4805C62D-DD82-4C58-8140-E6B1A211C8B8}" destId="{AFB1F3BA-7703-4579-9048-D752168D4DB9}" srcOrd="0" destOrd="0" presId="urn:microsoft.com/office/officeart/2005/8/layout/process5"/>
    <dgm:cxn modelId="{18FE0CBD-EC04-4FF6-843E-DE40C11D2204}" srcId="{B3119785-8213-46EE-89EC-C5CD7F327296}" destId="{24CD7776-2130-4147-9093-62CAC1E66D5E}" srcOrd="14" destOrd="0" parTransId="{43BF791A-35CA-4BF9-97BF-BF25E04F77CB}" sibTransId="{BC6CC339-BABC-4465-909C-DB10977BD743}"/>
    <dgm:cxn modelId="{CF1271BF-EBF6-4A1B-9B06-A5C024668B50}" type="presOf" srcId="{33FC488E-3FDC-4A40-82C2-4E9A16E4F143}" destId="{FC729D37-0924-4B3D-9D7D-5976E4509BBD}" srcOrd="0" destOrd="0" presId="urn:microsoft.com/office/officeart/2005/8/layout/process5"/>
    <dgm:cxn modelId="{1F3888C0-E814-4CB5-BE55-9292DC2D6344}" srcId="{B3119785-8213-46EE-89EC-C5CD7F327296}" destId="{EAE089DD-2EC7-4C4B-A8D9-91C3C39C761F}" srcOrd="6" destOrd="0" parTransId="{EBE484F6-2244-4BB3-9743-886195452DE6}" sibTransId="{55E0D648-A3A8-4933-AE88-64C39385D7CC}"/>
    <dgm:cxn modelId="{F781DDC1-E87B-4696-BB0A-121E50981BBC}" srcId="{B3119785-8213-46EE-89EC-C5CD7F327296}" destId="{79C6C828-1DD3-44A2-A3A0-E181EFDBE2F3}" srcOrd="12" destOrd="0" parTransId="{D0E0DB82-B96E-43EB-A80E-E536F0BD8481}" sibTransId="{A94E3AD2-A8BB-4C66-ADC7-D550694178EF}"/>
    <dgm:cxn modelId="{169E51C5-52AD-4A77-AE89-069BFE492977}" type="presOf" srcId="{A94E3AD2-A8BB-4C66-ADC7-D550694178EF}" destId="{80B8BE20-99B2-47A7-B236-DC906AC471FA}" srcOrd="1" destOrd="0" presId="urn:microsoft.com/office/officeart/2005/8/layout/process5"/>
    <dgm:cxn modelId="{D35C55C7-F667-41EF-A1E6-C741ECAFA1BE}" type="presOf" srcId="{55E0D648-A3A8-4933-AE88-64C39385D7CC}" destId="{7C5EED42-F81B-4682-BC20-CD229E8B1DC1}" srcOrd="1" destOrd="0" presId="urn:microsoft.com/office/officeart/2005/8/layout/process5"/>
    <dgm:cxn modelId="{798268D0-368B-4D88-94F8-AE43B02D3535}" type="presOf" srcId="{DC4E77BE-A847-46AE-B78A-BCAA2F9CC9E0}" destId="{AE0CE3FD-760A-41D0-B024-ED0D11AFBEED}" srcOrd="0" destOrd="0" presId="urn:microsoft.com/office/officeart/2005/8/layout/process5"/>
    <dgm:cxn modelId="{CE9BAFD3-9FAF-43A0-A9B8-E9B93F97BB6B}" type="presOf" srcId="{AF11F9C9-8030-4111-B4DF-C4E4261A12BF}" destId="{9972EB62-3E76-499F-ABBB-FA7C5C6ADDF7}" srcOrd="0" destOrd="0" presId="urn:microsoft.com/office/officeart/2005/8/layout/process5"/>
    <dgm:cxn modelId="{8BE8F9D4-D627-49F0-925A-9DD9C290BA78}" type="presOf" srcId="{DE0A787C-58F9-4BC9-88F0-5C36C6F3C608}" destId="{EEE8C348-C8DE-4CEA-83B7-C50A00EDC48B}" srcOrd="0" destOrd="0" presId="urn:microsoft.com/office/officeart/2005/8/layout/process5"/>
    <dgm:cxn modelId="{B2525DDA-BD15-498B-B585-B00A612BFB35}" srcId="{B3119785-8213-46EE-89EC-C5CD7F327296}" destId="{476D9F71-4CE4-485C-9F12-4CF6D0301986}" srcOrd="1" destOrd="0" parTransId="{A407DAAB-57EB-4329-9819-540BCB486007}" sibTransId="{4805C62D-DD82-4C58-8140-E6B1A211C8B8}"/>
    <dgm:cxn modelId="{A935A1E0-23FA-40CC-9541-F5955ED1CB32}" type="presOf" srcId="{807B1D48-0C0C-4A34-9723-D41895C5B86A}" destId="{842BC3A2-39B2-4CEE-8FEC-C23038F0BBE2}" srcOrd="0" destOrd="0" presId="urn:microsoft.com/office/officeart/2005/8/layout/process5"/>
    <dgm:cxn modelId="{348565E2-3DB3-4C33-B8D7-6A4D8F1F5868}" type="presOf" srcId="{27B46BB4-207E-4934-8389-3C5109BD7915}" destId="{A534A39F-1B50-4BB1-B7B4-6B38DF0C1198}" srcOrd="0" destOrd="0" presId="urn:microsoft.com/office/officeart/2005/8/layout/process5"/>
    <dgm:cxn modelId="{CFD03EE5-4D2D-4DF3-887E-95697C7AFB33}" type="presOf" srcId="{EEADDFB2-F9C2-4609-B3E9-8E0EE3F11C27}" destId="{3829F607-E457-4AF4-8FC2-AD09CD16A891}" srcOrd="0" destOrd="0" presId="urn:microsoft.com/office/officeart/2005/8/layout/process5"/>
    <dgm:cxn modelId="{F7158DEB-BE37-4EE5-A5C8-D6A19D6D28C4}" type="presOf" srcId="{DD312049-902F-4E8A-8756-522120210625}" destId="{BB60980B-52F5-48C8-914F-5E75A3BFEBB5}" srcOrd="1" destOrd="0" presId="urn:microsoft.com/office/officeart/2005/8/layout/process5"/>
    <dgm:cxn modelId="{1DB162ED-434B-4041-91C7-AFCCD7325FE6}" srcId="{B3119785-8213-46EE-89EC-C5CD7F327296}" destId="{DABA2E55-2DF2-4428-A8AB-D4B1016939EC}" srcOrd="2" destOrd="0" parTransId="{1F41CA64-EBAB-49C5-A9C9-8C5FE40EB069}" sibTransId="{33FC488E-3FDC-4A40-82C2-4E9A16E4F143}"/>
    <dgm:cxn modelId="{24DD75EF-377D-4A98-9249-E2AB78FF3833}" type="presOf" srcId="{B3119785-8213-46EE-89EC-C5CD7F327296}" destId="{9AA0E581-15B3-490E-A638-F04233EC539D}" srcOrd="0" destOrd="0" presId="urn:microsoft.com/office/officeart/2005/8/layout/process5"/>
    <dgm:cxn modelId="{C16850F4-DBE0-4A3F-8C4C-8D9CFD79EDC7}" type="presOf" srcId="{24CD7776-2130-4147-9093-62CAC1E66D5E}" destId="{D2B98D74-CC69-4647-B6BF-59424BEF0EFA}" srcOrd="0" destOrd="0" presId="urn:microsoft.com/office/officeart/2005/8/layout/process5"/>
    <dgm:cxn modelId="{2B4D83F4-2769-4FC4-8E95-1BBD26BC1FFD}" type="presOf" srcId="{8D03295C-5729-4D84-8525-26DD56146172}" destId="{79175833-0034-46AB-A81C-ACA745374641}" srcOrd="0" destOrd="0" presId="urn:microsoft.com/office/officeart/2005/8/layout/process5"/>
    <dgm:cxn modelId="{1A8631FF-5841-40B6-8DAD-106EEBB0CF9B}" srcId="{B3119785-8213-46EE-89EC-C5CD7F327296}" destId="{807B1D48-0C0C-4A34-9723-D41895C5B86A}" srcOrd="8" destOrd="0" parTransId="{8F393BA2-9F50-4566-92ED-54959C695D0A}" sibTransId="{7E7899D3-3012-4BE0-87F3-76A97CC65013}"/>
    <dgm:cxn modelId="{157179FF-83C7-46E6-819D-1395EE75BB26}" type="presOf" srcId="{3C58AC3C-2469-440C-927F-1490BAEF7C6C}" destId="{C66260A8-B7C8-448B-AA03-77126F8FB994}" srcOrd="0" destOrd="0" presId="urn:microsoft.com/office/officeart/2005/8/layout/process5"/>
    <dgm:cxn modelId="{0818D852-5E06-4358-9217-D26613433F52}" type="presParOf" srcId="{9AA0E581-15B3-490E-A638-F04233EC539D}" destId="{C66260A8-B7C8-448B-AA03-77126F8FB994}" srcOrd="0" destOrd="0" presId="urn:microsoft.com/office/officeart/2005/8/layout/process5"/>
    <dgm:cxn modelId="{7D74DD3E-2239-4751-AA72-96FE684DF5B6}" type="presParOf" srcId="{9AA0E581-15B3-490E-A638-F04233EC539D}" destId="{9972EB62-3E76-499F-ABBB-FA7C5C6ADDF7}" srcOrd="1" destOrd="0" presId="urn:microsoft.com/office/officeart/2005/8/layout/process5"/>
    <dgm:cxn modelId="{918DD7D5-7A41-415F-9079-9DDE094E76F1}" type="presParOf" srcId="{9972EB62-3E76-499F-ABBB-FA7C5C6ADDF7}" destId="{91E8F9F2-739D-4FF8-A883-A1E8967C2DDA}" srcOrd="0" destOrd="0" presId="urn:microsoft.com/office/officeart/2005/8/layout/process5"/>
    <dgm:cxn modelId="{39BB7A6D-2E37-450A-8E2C-73F98A3B4914}" type="presParOf" srcId="{9AA0E581-15B3-490E-A638-F04233EC539D}" destId="{CAC5C6E6-7AC8-4268-AE03-B5CF8C3D8C95}" srcOrd="2" destOrd="0" presId="urn:microsoft.com/office/officeart/2005/8/layout/process5"/>
    <dgm:cxn modelId="{E6F8B888-87ED-432A-9B5D-8325420FC112}" type="presParOf" srcId="{9AA0E581-15B3-490E-A638-F04233EC539D}" destId="{AFB1F3BA-7703-4579-9048-D752168D4DB9}" srcOrd="3" destOrd="0" presId="urn:microsoft.com/office/officeart/2005/8/layout/process5"/>
    <dgm:cxn modelId="{EA55A2D3-8070-4A2D-9242-7500866D2E8D}" type="presParOf" srcId="{AFB1F3BA-7703-4579-9048-D752168D4DB9}" destId="{12F2E24C-730D-41DC-971A-5A5558C961FB}" srcOrd="0" destOrd="0" presId="urn:microsoft.com/office/officeart/2005/8/layout/process5"/>
    <dgm:cxn modelId="{E75CF5C5-D618-4CC0-B761-C68507C54FAE}" type="presParOf" srcId="{9AA0E581-15B3-490E-A638-F04233EC539D}" destId="{1D2337A6-F524-4DB1-A304-5D01B385B7FF}" srcOrd="4" destOrd="0" presId="urn:microsoft.com/office/officeart/2005/8/layout/process5"/>
    <dgm:cxn modelId="{9483F0B7-93AB-4F57-B10F-F1253B699ECB}" type="presParOf" srcId="{9AA0E581-15B3-490E-A638-F04233EC539D}" destId="{FC729D37-0924-4B3D-9D7D-5976E4509BBD}" srcOrd="5" destOrd="0" presId="urn:microsoft.com/office/officeart/2005/8/layout/process5"/>
    <dgm:cxn modelId="{3C91198E-76A9-4B8D-AB9B-E5C4EA0A01D7}" type="presParOf" srcId="{FC729D37-0924-4B3D-9D7D-5976E4509BBD}" destId="{7B60A84D-24AF-451D-9F7F-2CE5F4E36AC0}" srcOrd="0" destOrd="0" presId="urn:microsoft.com/office/officeart/2005/8/layout/process5"/>
    <dgm:cxn modelId="{567A7713-CBE9-410F-BF5A-64869A6C7D75}" type="presParOf" srcId="{9AA0E581-15B3-490E-A638-F04233EC539D}" destId="{F9DFA47F-8DB1-4436-9404-3BB9A463CCC3}" srcOrd="6" destOrd="0" presId="urn:microsoft.com/office/officeart/2005/8/layout/process5"/>
    <dgm:cxn modelId="{B3DC6120-71C9-485B-884A-0C1F37A75F56}" type="presParOf" srcId="{9AA0E581-15B3-490E-A638-F04233EC539D}" destId="{67DF8B19-BABC-43B1-87E5-BD6259A9B690}" srcOrd="7" destOrd="0" presId="urn:microsoft.com/office/officeart/2005/8/layout/process5"/>
    <dgm:cxn modelId="{E1ED851F-906E-4243-B93F-9529C908CC64}" type="presParOf" srcId="{67DF8B19-BABC-43B1-87E5-BD6259A9B690}" destId="{A5C8BB77-95F4-4D4D-B74F-79C59A2A6B30}" srcOrd="0" destOrd="0" presId="urn:microsoft.com/office/officeart/2005/8/layout/process5"/>
    <dgm:cxn modelId="{20EB0BCE-855C-47E8-856E-9CC223395289}" type="presParOf" srcId="{9AA0E581-15B3-490E-A638-F04233EC539D}" destId="{AE0CE3FD-760A-41D0-B024-ED0D11AFBEED}" srcOrd="8" destOrd="0" presId="urn:microsoft.com/office/officeart/2005/8/layout/process5"/>
    <dgm:cxn modelId="{6915D220-08EB-4800-A8F3-1E57103D7889}" type="presParOf" srcId="{9AA0E581-15B3-490E-A638-F04233EC539D}" destId="{B1510B5A-F903-4711-B601-56B7988CE9B4}" srcOrd="9" destOrd="0" presId="urn:microsoft.com/office/officeart/2005/8/layout/process5"/>
    <dgm:cxn modelId="{5A3A3087-F11C-4176-B6D2-64B300B617A9}" type="presParOf" srcId="{B1510B5A-F903-4711-B601-56B7988CE9B4}" destId="{BB60980B-52F5-48C8-914F-5E75A3BFEBB5}" srcOrd="0" destOrd="0" presId="urn:microsoft.com/office/officeart/2005/8/layout/process5"/>
    <dgm:cxn modelId="{CB2CB414-13D3-4EA9-A124-80D477CBDBBE}" type="presParOf" srcId="{9AA0E581-15B3-490E-A638-F04233EC539D}" destId="{A534A39F-1B50-4BB1-B7B4-6B38DF0C1198}" srcOrd="10" destOrd="0" presId="urn:microsoft.com/office/officeart/2005/8/layout/process5"/>
    <dgm:cxn modelId="{007AA049-F15D-4DB7-91BC-2ED2BF45B2D5}" type="presParOf" srcId="{9AA0E581-15B3-490E-A638-F04233EC539D}" destId="{51BBF8CC-254A-443C-B641-5D25EB942443}" srcOrd="11" destOrd="0" presId="urn:microsoft.com/office/officeart/2005/8/layout/process5"/>
    <dgm:cxn modelId="{C086B783-614B-4888-9997-C11CF484D145}" type="presParOf" srcId="{51BBF8CC-254A-443C-B641-5D25EB942443}" destId="{21551295-89D0-469D-BBEE-B7FEB9919628}" srcOrd="0" destOrd="0" presId="urn:microsoft.com/office/officeart/2005/8/layout/process5"/>
    <dgm:cxn modelId="{AE93D308-5E2F-441D-8CDF-A20CDEFEE3E8}" type="presParOf" srcId="{9AA0E581-15B3-490E-A638-F04233EC539D}" destId="{CFFFF780-736E-4467-BA6F-9D2833D4D794}" srcOrd="12" destOrd="0" presId="urn:microsoft.com/office/officeart/2005/8/layout/process5"/>
    <dgm:cxn modelId="{1E0CDDE3-B047-4D4B-8DAE-C0AE78F263BC}" type="presParOf" srcId="{9AA0E581-15B3-490E-A638-F04233EC539D}" destId="{E65A3D51-992D-4FE1-8F32-BB16FFE7D44C}" srcOrd="13" destOrd="0" presId="urn:microsoft.com/office/officeart/2005/8/layout/process5"/>
    <dgm:cxn modelId="{BE28F4E7-E09B-4FD6-BDD0-578F19E261FC}" type="presParOf" srcId="{E65A3D51-992D-4FE1-8F32-BB16FFE7D44C}" destId="{7C5EED42-F81B-4682-BC20-CD229E8B1DC1}" srcOrd="0" destOrd="0" presId="urn:microsoft.com/office/officeart/2005/8/layout/process5"/>
    <dgm:cxn modelId="{BAD861E2-E978-48AF-B572-AF862AF39AC8}" type="presParOf" srcId="{9AA0E581-15B3-490E-A638-F04233EC539D}" destId="{3829F607-E457-4AF4-8FC2-AD09CD16A891}" srcOrd="14" destOrd="0" presId="urn:microsoft.com/office/officeart/2005/8/layout/process5"/>
    <dgm:cxn modelId="{FA309BE8-1E28-4F2D-9F78-0D5191AC96D7}" type="presParOf" srcId="{9AA0E581-15B3-490E-A638-F04233EC539D}" destId="{79175833-0034-46AB-A81C-ACA745374641}" srcOrd="15" destOrd="0" presId="urn:microsoft.com/office/officeart/2005/8/layout/process5"/>
    <dgm:cxn modelId="{A57D55F3-B402-4EF9-937F-DEDD74A0C140}" type="presParOf" srcId="{79175833-0034-46AB-A81C-ACA745374641}" destId="{2E6DDB96-5970-478A-BB04-AE1E0CCC8177}" srcOrd="0" destOrd="0" presId="urn:microsoft.com/office/officeart/2005/8/layout/process5"/>
    <dgm:cxn modelId="{F1FB33EF-8FD6-4C7F-B37E-3BD13D1273C1}" type="presParOf" srcId="{9AA0E581-15B3-490E-A638-F04233EC539D}" destId="{842BC3A2-39B2-4CEE-8FEC-C23038F0BBE2}" srcOrd="16" destOrd="0" presId="urn:microsoft.com/office/officeart/2005/8/layout/process5"/>
    <dgm:cxn modelId="{C0BC180C-AB28-4625-9B73-A087EB5540EA}" type="presParOf" srcId="{9AA0E581-15B3-490E-A638-F04233EC539D}" destId="{370E98B5-F942-45DC-BC2D-C955512EA480}" srcOrd="17" destOrd="0" presId="urn:microsoft.com/office/officeart/2005/8/layout/process5"/>
    <dgm:cxn modelId="{CDD69EDA-B0CE-4C38-8322-C23BFA45E13D}" type="presParOf" srcId="{370E98B5-F942-45DC-BC2D-C955512EA480}" destId="{0BDAD78B-2A12-4FC7-9A08-26244B5E3764}" srcOrd="0" destOrd="0" presId="urn:microsoft.com/office/officeart/2005/8/layout/process5"/>
    <dgm:cxn modelId="{504DF036-51F9-432F-8FD0-51E101162E0E}" type="presParOf" srcId="{9AA0E581-15B3-490E-A638-F04233EC539D}" destId="{655C8B98-8BA6-48F5-A858-B5C9822066F9}" srcOrd="18" destOrd="0" presId="urn:microsoft.com/office/officeart/2005/8/layout/process5"/>
    <dgm:cxn modelId="{0EE48963-9718-409A-84D4-A562181EBDDD}" type="presParOf" srcId="{9AA0E581-15B3-490E-A638-F04233EC539D}" destId="{6CCFD353-6D64-4A01-842E-1C2F4A878245}" srcOrd="19" destOrd="0" presId="urn:microsoft.com/office/officeart/2005/8/layout/process5"/>
    <dgm:cxn modelId="{1788C3E4-70E8-4EDA-9F89-C64DD18CC37E}" type="presParOf" srcId="{6CCFD353-6D64-4A01-842E-1C2F4A878245}" destId="{927EBBD8-79F7-4945-89DC-08300F74E04D}" srcOrd="0" destOrd="0" presId="urn:microsoft.com/office/officeart/2005/8/layout/process5"/>
    <dgm:cxn modelId="{33DBAD26-CBDB-409C-A0C1-94D421B611CB}" type="presParOf" srcId="{9AA0E581-15B3-490E-A638-F04233EC539D}" destId="{060F0A22-A6FB-4440-AD8A-DFC127163883}" srcOrd="20" destOrd="0" presId="urn:microsoft.com/office/officeart/2005/8/layout/process5"/>
    <dgm:cxn modelId="{064CF61C-FB6F-4D9A-849D-030E004D465C}" type="presParOf" srcId="{9AA0E581-15B3-490E-A638-F04233EC539D}" destId="{86EED1F0-5FCA-4419-BAC7-709807A44B64}" srcOrd="21" destOrd="0" presId="urn:microsoft.com/office/officeart/2005/8/layout/process5"/>
    <dgm:cxn modelId="{D3622A4B-72EC-460A-9A9B-C56EAE0057E4}" type="presParOf" srcId="{86EED1F0-5FCA-4419-BAC7-709807A44B64}" destId="{A68DA803-0C13-4516-A27E-7B3062800290}" srcOrd="0" destOrd="0" presId="urn:microsoft.com/office/officeart/2005/8/layout/process5"/>
    <dgm:cxn modelId="{293A9E82-4F28-4A12-9188-F4A58974FFD0}" type="presParOf" srcId="{9AA0E581-15B3-490E-A638-F04233EC539D}" destId="{891F5715-81F7-4F55-9147-DACDF135819B}" srcOrd="22" destOrd="0" presId="urn:microsoft.com/office/officeart/2005/8/layout/process5"/>
    <dgm:cxn modelId="{7F803302-D660-4730-B6D0-6B5684D54A17}" type="presParOf" srcId="{9AA0E581-15B3-490E-A638-F04233EC539D}" destId="{EEE8C348-C8DE-4CEA-83B7-C50A00EDC48B}" srcOrd="23" destOrd="0" presId="urn:microsoft.com/office/officeart/2005/8/layout/process5"/>
    <dgm:cxn modelId="{6C834598-B1FB-4333-BC0A-3567C637C630}" type="presParOf" srcId="{EEE8C348-C8DE-4CEA-83B7-C50A00EDC48B}" destId="{C51456CB-815A-41FD-AA86-FFDB360D438F}" srcOrd="0" destOrd="0" presId="urn:microsoft.com/office/officeart/2005/8/layout/process5"/>
    <dgm:cxn modelId="{DAC464C0-83D3-4E3C-85EA-8A1D61EE0371}" type="presParOf" srcId="{9AA0E581-15B3-490E-A638-F04233EC539D}" destId="{1C52235C-8FF6-4A73-8786-C52A47E2189F}" srcOrd="24" destOrd="0" presId="urn:microsoft.com/office/officeart/2005/8/layout/process5"/>
    <dgm:cxn modelId="{6A49FAB2-6CD1-42EE-AF6D-BDE4FB460E06}" type="presParOf" srcId="{9AA0E581-15B3-490E-A638-F04233EC539D}" destId="{3297040C-1697-498C-ACB2-324DBAD46867}" srcOrd="25" destOrd="0" presId="urn:microsoft.com/office/officeart/2005/8/layout/process5"/>
    <dgm:cxn modelId="{F92C3939-5B75-4786-92AC-D02221C7CB25}" type="presParOf" srcId="{3297040C-1697-498C-ACB2-324DBAD46867}" destId="{80B8BE20-99B2-47A7-B236-DC906AC471FA}" srcOrd="0" destOrd="0" presId="urn:microsoft.com/office/officeart/2005/8/layout/process5"/>
    <dgm:cxn modelId="{2FFACE51-8B2C-43B2-B892-26324DE3E2E2}" type="presParOf" srcId="{9AA0E581-15B3-490E-A638-F04233EC539D}" destId="{71D7E10B-0A05-4F31-A659-299D0914FC3B}" srcOrd="26" destOrd="0" presId="urn:microsoft.com/office/officeart/2005/8/layout/process5"/>
    <dgm:cxn modelId="{7F2483B6-B445-4047-B2E8-ADB5FD4DEC4E}" type="presParOf" srcId="{9AA0E581-15B3-490E-A638-F04233EC539D}" destId="{8C1AE451-ED97-4060-B15C-A03E24D0AF5B}" srcOrd="27" destOrd="0" presId="urn:microsoft.com/office/officeart/2005/8/layout/process5"/>
    <dgm:cxn modelId="{F77040CC-003A-4A33-8458-1AD3FAEE693B}" type="presParOf" srcId="{8C1AE451-ED97-4060-B15C-A03E24D0AF5B}" destId="{7594A57A-E37D-4E60-98C0-511214B5B2FB}" srcOrd="0" destOrd="0" presId="urn:microsoft.com/office/officeart/2005/8/layout/process5"/>
    <dgm:cxn modelId="{37C59D28-E8B3-4B92-82DB-E72F257CCB11}" type="presParOf" srcId="{9AA0E581-15B3-490E-A638-F04233EC539D}" destId="{D2B98D74-CC69-4647-B6BF-59424BEF0EFA}" srcOrd="2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9AF7899-116F-40AE-97B9-CCEB87054418}">
      <dgm:prSet custT="1"/>
      <dgm:spPr/>
      <dgm:t>
        <a:bodyPr/>
        <a:lstStyle/>
        <a:p>
          <a:pPr>
            <a:lnSpc>
              <a:spcPct val="100000"/>
            </a:lnSpc>
          </a:pPr>
          <a:r>
            <a:rPr lang="en-US" sz="1800" dirty="0"/>
            <a:t>Completed the Tech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1800" dirty="0"/>
            <a:t>Created a Sign/Login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1800" dirty="0"/>
            <a:t>Added features for the Application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1800" dirty="0"/>
            <a:t>Worked on new user stories</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1800" dirty="0"/>
            <a:t>Design backend &amp; working on Database.</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per"/>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NeighborX="-8233" custLinFactNeighborY="-49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ScaleX="103928" custScaleY="103325" custLinFactNeighborX="2578" custLinFactNeighborY="2075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custLinFactNeighborX="26048" custLinFactNeighborY="1157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custScaleX="116658" custScaleY="98747" custLinFactNeighborX="17799" custLinFactNeighborY="-12726">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73C24-CA18-4F4B-967A-4ABB7F7AA8B0}">
      <dsp:nvSpPr>
        <dsp:cNvPr id="0" name=""/>
        <dsp:cNvSpPr/>
      </dsp:nvSpPr>
      <dsp:spPr>
        <a:xfrm>
          <a:off x="223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Team Members Roles and Responsibilities</a:t>
          </a:r>
        </a:p>
      </dsp:txBody>
      <dsp:txXfrm>
        <a:off x="2232" y="23066"/>
        <a:ext cx="1771433" cy="1062859"/>
      </dsp:txXfrm>
    </dsp:sp>
    <dsp:sp modelId="{7B492685-8458-4762-8C85-568CA18AF1DC}">
      <dsp:nvSpPr>
        <dsp:cNvPr id="0" name=""/>
        <dsp:cNvSpPr/>
      </dsp:nvSpPr>
      <dsp:spPr>
        <a:xfrm>
          <a:off x="1950809"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Improvements from professor feedback</a:t>
          </a:r>
        </a:p>
      </dsp:txBody>
      <dsp:txXfrm>
        <a:off x="1950809" y="23066"/>
        <a:ext cx="1771433" cy="1062859"/>
      </dsp:txXfrm>
    </dsp:sp>
    <dsp:sp modelId="{EFC3A341-C0B3-4D7E-990A-150225000DDD}">
      <dsp:nvSpPr>
        <dsp:cNvPr id="0" name=""/>
        <dsp:cNvSpPr/>
      </dsp:nvSpPr>
      <dsp:spPr>
        <a:xfrm>
          <a:off x="3899386"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Description</a:t>
          </a:r>
        </a:p>
      </dsp:txBody>
      <dsp:txXfrm>
        <a:off x="3899386" y="23066"/>
        <a:ext cx="1771433" cy="1062859"/>
      </dsp:txXfrm>
    </dsp:sp>
    <dsp:sp modelId="{B073B5C8-0AC3-43F0-AFED-58193900F834}">
      <dsp:nvSpPr>
        <dsp:cNvPr id="0" name=""/>
        <dsp:cNvSpPr/>
      </dsp:nvSpPr>
      <dsp:spPr>
        <a:xfrm>
          <a:off x="584796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Teamwork Agreement</a:t>
          </a:r>
        </a:p>
      </dsp:txBody>
      <dsp:txXfrm>
        <a:off x="5847962" y="23066"/>
        <a:ext cx="1771433" cy="1062859"/>
      </dsp:txXfrm>
    </dsp:sp>
    <dsp:sp modelId="{E8DA449B-C560-461A-A33B-5F468929C67A}">
      <dsp:nvSpPr>
        <dsp:cNvPr id="0" name=""/>
        <dsp:cNvSpPr/>
      </dsp:nvSpPr>
      <dsp:spPr>
        <a:xfrm>
          <a:off x="223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Personas</a:t>
          </a:r>
        </a:p>
      </dsp:txBody>
      <dsp:txXfrm>
        <a:off x="2232" y="1263070"/>
        <a:ext cx="1771433" cy="1062859"/>
      </dsp:txXfrm>
    </dsp:sp>
    <dsp:sp modelId="{764D5E93-B955-4C48-B4F3-6300F65A3485}">
      <dsp:nvSpPr>
        <dsp:cNvPr id="0" name=""/>
        <dsp:cNvSpPr/>
      </dsp:nvSpPr>
      <dsp:spPr>
        <a:xfrm>
          <a:off x="1950809"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Minimal Viable Product (MVP)</a:t>
          </a:r>
        </a:p>
      </dsp:txBody>
      <dsp:txXfrm>
        <a:off x="1950809" y="1263070"/>
        <a:ext cx="1771433" cy="1062859"/>
      </dsp:txXfrm>
    </dsp:sp>
    <dsp:sp modelId="{DF764029-97F7-4D67-B7A5-A3864AC92BCC}">
      <dsp:nvSpPr>
        <dsp:cNvPr id="0" name=""/>
        <dsp:cNvSpPr/>
      </dsp:nvSpPr>
      <dsp:spPr>
        <a:xfrm>
          <a:off x="3899386"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Technologies</a:t>
          </a:r>
        </a:p>
      </dsp:txBody>
      <dsp:txXfrm>
        <a:off x="3899386" y="1263070"/>
        <a:ext cx="1771433" cy="1062859"/>
      </dsp:txXfrm>
    </dsp:sp>
    <dsp:sp modelId="{191789DF-8E64-4E42-8B27-EE5B77FA13F8}">
      <dsp:nvSpPr>
        <dsp:cNvPr id="0" name=""/>
        <dsp:cNvSpPr/>
      </dsp:nvSpPr>
      <dsp:spPr>
        <a:xfrm>
          <a:off x="584796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Algorithm</a:t>
          </a:r>
        </a:p>
      </dsp:txBody>
      <dsp:txXfrm>
        <a:off x="5847962" y="1263070"/>
        <a:ext cx="1771433" cy="1062859"/>
      </dsp:txXfrm>
    </dsp:sp>
    <dsp:sp modelId="{669318DA-0E52-49BF-807A-906979CADF00}">
      <dsp:nvSpPr>
        <dsp:cNvPr id="0" name=""/>
        <dsp:cNvSpPr/>
      </dsp:nvSpPr>
      <dsp:spPr>
        <a:xfrm>
          <a:off x="223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Diagrams</a:t>
          </a:r>
        </a:p>
      </dsp:txBody>
      <dsp:txXfrm>
        <a:off x="2232" y="2503073"/>
        <a:ext cx="1771433" cy="1062859"/>
      </dsp:txXfrm>
    </dsp:sp>
    <dsp:sp modelId="{F052205F-0B78-4C32-B87C-2F1D23B15DE2}">
      <dsp:nvSpPr>
        <dsp:cNvPr id="0" name=""/>
        <dsp:cNvSpPr/>
      </dsp:nvSpPr>
      <dsp:spPr>
        <a:xfrm>
          <a:off x="1950809"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Sprint 4 Recap</a:t>
          </a:r>
        </a:p>
      </dsp:txBody>
      <dsp:txXfrm>
        <a:off x="1950809" y="2503073"/>
        <a:ext cx="1771433" cy="1062859"/>
      </dsp:txXfrm>
    </dsp:sp>
    <dsp:sp modelId="{3B63D3F2-E1BA-4B09-BC03-BE6D47BEEB1A}">
      <dsp:nvSpPr>
        <dsp:cNvPr id="0" name=""/>
        <dsp:cNvSpPr/>
      </dsp:nvSpPr>
      <dsp:spPr>
        <a:xfrm>
          <a:off x="3899386"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Product Backlog</a:t>
          </a:r>
        </a:p>
      </dsp:txBody>
      <dsp:txXfrm>
        <a:off x="3899386" y="2503073"/>
        <a:ext cx="1771433" cy="1062859"/>
      </dsp:txXfrm>
    </dsp:sp>
    <dsp:sp modelId="{A0825CA7-76C7-470A-90AF-079CFDAA4636}">
      <dsp:nvSpPr>
        <dsp:cNvPr id="0" name=""/>
        <dsp:cNvSpPr/>
      </dsp:nvSpPr>
      <dsp:spPr>
        <a:xfrm>
          <a:off x="584796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Sprint 5 Backlog</a:t>
          </a:r>
        </a:p>
      </dsp:txBody>
      <dsp:txXfrm>
        <a:off x="5847962" y="2503073"/>
        <a:ext cx="1771433" cy="1062859"/>
      </dsp:txXfrm>
    </dsp:sp>
    <dsp:sp modelId="{37AA6D2D-3587-4501-94D0-997C70BF4D78}">
      <dsp:nvSpPr>
        <dsp:cNvPr id="0" name=""/>
        <dsp:cNvSpPr/>
      </dsp:nvSpPr>
      <dsp:spPr>
        <a:xfrm>
          <a:off x="223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Metrics</a:t>
          </a:r>
        </a:p>
      </dsp:txBody>
      <dsp:txXfrm>
        <a:off x="2232" y="3743076"/>
        <a:ext cx="1771433" cy="1062859"/>
      </dsp:txXfrm>
    </dsp:sp>
    <dsp:sp modelId="{02A708CA-4F16-46A5-94CC-1019682C7DB1}">
      <dsp:nvSpPr>
        <dsp:cNvPr id="0" name=""/>
        <dsp:cNvSpPr/>
      </dsp:nvSpPr>
      <dsp:spPr>
        <a:xfrm>
          <a:off x="1950809"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Retrospective</a:t>
          </a:r>
        </a:p>
      </dsp:txBody>
      <dsp:txXfrm>
        <a:off x="1950809" y="3743076"/>
        <a:ext cx="1771433" cy="1062859"/>
      </dsp:txXfrm>
    </dsp:sp>
    <dsp:sp modelId="{F4FA7E33-E7FC-4298-AD12-4450611A7244}">
      <dsp:nvSpPr>
        <dsp:cNvPr id="0" name=""/>
        <dsp:cNvSpPr/>
      </dsp:nvSpPr>
      <dsp:spPr>
        <a:xfrm>
          <a:off x="3899386"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Sprint 6</a:t>
          </a:r>
        </a:p>
      </dsp:txBody>
      <dsp:txXfrm>
        <a:off x="3899386" y="3743076"/>
        <a:ext cx="1771433" cy="1062859"/>
      </dsp:txXfrm>
    </dsp:sp>
    <dsp:sp modelId="{0B0AD1EB-D902-4D8C-A7CE-CE1233838FAB}">
      <dsp:nvSpPr>
        <dsp:cNvPr id="0" name=""/>
        <dsp:cNvSpPr/>
      </dsp:nvSpPr>
      <dsp:spPr>
        <a:xfrm>
          <a:off x="584796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Demo</a:t>
          </a:r>
        </a:p>
      </dsp:txBody>
      <dsp:txXfrm>
        <a:off x="5847962" y="3743076"/>
        <a:ext cx="1771433" cy="1062859"/>
      </dsp:txXfrm>
    </dsp:sp>
    <dsp:sp modelId="{037215BA-C272-46AD-B931-560AA508D6BD}">
      <dsp:nvSpPr>
        <dsp:cNvPr id="0" name=""/>
        <dsp:cNvSpPr/>
      </dsp:nvSpPr>
      <dsp:spPr>
        <a:xfrm>
          <a:off x="1950809"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Git-hub Link</a:t>
          </a:r>
        </a:p>
      </dsp:txBody>
      <dsp:txXfrm>
        <a:off x="1950809" y="4983080"/>
        <a:ext cx="1771433" cy="1062859"/>
      </dsp:txXfrm>
    </dsp:sp>
    <dsp:sp modelId="{14AC12BB-AEF8-41EE-9450-EAE2A979573C}">
      <dsp:nvSpPr>
        <dsp:cNvPr id="0" name=""/>
        <dsp:cNvSpPr/>
      </dsp:nvSpPr>
      <dsp:spPr>
        <a:xfrm>
          <a:off x="3899386"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Live Application Demo</a:t>
          </a:r>
        </a:p>
      </dsp:txBody>
      <dsp:txXfrm>
        <a:off x="3899386" y="4983080"/>
        <a:ext cx="1771433" cy="1062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260A8-B7C8-448B-AA03-77126F8FB994}">
      <dsp:nvSpPr>
        <dsp:cNvPr id="0" name=""/>
        <dsp:cNvSpPr/>
      </dsp:nvSpPr>
      <dsp:spPr>
        <a:xfrm>
          <a:off x="3324"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Home Page</a:t>
          </a:r>
        </a:p>
      </dsp:txBody>
      <dsp:txXfrm>
        <a:off x="28870" y="693345"/>
        <a:ext cx="1402560" cy="821099"/>
      </dsp:txXfrm>
    </dsp:sp>
    <dsp:sp modelId="{9972EB62-3E76-499F-ABBB-FA7C5C6ADDF7}">
      <dsp:nvSpPr>
        <dsp:cNvPr id="0" name=""/>
        <dsp:cNvSpPr/>
      </dsp:nvSpPr>
      <dsp:spPr>
        <a:xfrm>
          <a:off x="1584899"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995743"/>
        <a:ext cx="215722" cy="216303"/>
      </dsp:txXfrm>
    </dsp:sp>
    <dsp:sp modelId="{CAC5C6E6-7AC8-4268-AE03-B5CF8C3D8C95}">
      <dsp:nvSpPr>
        <dsp:cNvPr id="0" name=""/>
        <dsp:cNvSpPr/>
      </dsp:nvSpPr>
      <dsp:spPr>
        <a:xfrm>
          <a:off x="2038438"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Sign In</a:t>
          </a:r>
        </a:p>
      </dsp:txBody>
      <dsp:txXfrm>
        <a:off x="2063984" y="693345"/>
        <a:ext cx="1402560" cy="821099"/>
      </dsp:txXfrm>
    </dsp:sp>
    <dsp:sp modelId="{AFB1F3BA-7703-4579-9048-D752168D4DB9}">
      <dsp:nvSpPr>
        <dsp:cNvPr id="0" name=""/>
        <dsp:cNvSpPr/>
      </dsp:nvSpPr>
      <dsp:spPr>
        <a:xfrm>
          <a:off x="3620013"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995743"/>
        <a:ext cx="215722" cy="216303"/>
      </dsp:txXfrm>
    </dsp:sp>
    <dsp:sp modelId="{1D2337A6-F524-4DB1-A304-5D01B385B7FF}">
      <dsp:nvSpPr>
        <dsp:cNvPr id="0" name=""/>
        <dsp:cNvSpPr/>
      </dsp:nvSpPr>
      <dsp:spPr>
        <a:xfrm>
          <a:off x="4073553"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In</a:t>
          </a:r>
        </a:p>
      </dsp:txBody>
      <dsp:txXfrm>
        <a:off x="4099099" y="693345"/>
        <a:ext cx="1402560" cy="821099"/>
      </dsp:txXfrm>
    </dsp:sp>
    <dsp:sp modelId="{FC729D37-0924-4B3D-9D7D-5976E4509BBD}">
      <dsp:nvSpPr>
        <dsp:cNvPr id="0" name=""/>
        <dsp:cNvSpPr/>
      </dsp:nvSpPr>
      <dsp:spPr>
        <a:xfrm>
          <a:off x="5655127"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995743"/>
        <a:ext cx="215722" cy="216303"/>
      </dsp:txXfrm>
    </dsp:sp>
    <dsp:sp modelId="{F9DFA47F-8DB1-4436-9404-3BB9A463CCC3}">
      <dsp:nvSpPr>
        <dsp:cNvPr id="0" name=""/>
        <dsp:cNvSpPr/>
      </dsp:nvSpPr>
      <dsp:spPr>
        <a:xfrm>
          <a:off x="6108667"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 Calculator</a:t>
          </a:r>
        </a:p>
      </dsp:txBody>
      <dsp:txXfrm>
        <a:off x="6134213" y="693345"/>
        <a:ext cx="1402560" cy="821099"/>
      </dsp:txXfrm>
    </dsp:sp>
    <dsp:sp modelId="{67DF8B19-BABC-43B1-87E5-BD6259A9B690}">
      <dsp:nvSpPr>
        <dsp:cNvPr id="0" name=""/>
        <dsp:cNvSpPr/>
      </dsp:nvSpPr>
      <dsp:spPr>
        <a:xfrm rot="5400000">
          <a:off x="6681406" y="1641747"/>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1667912"/>
        <a:ext cx="216303" cy="215722"/>
      </dsp:txXfrm>
    </dsp:sp>
    <dsp:sp modelId="{AE0CE3FD-760A-41D0-B024-ED0D11AFBEED}">
      <dsp:nvSpPr>
        <dsp:cNvPr id="0" name=""/>
        <dsp:cNvSpPr/>
      </dsp:nvSpPr>
      <dsp:spPr>
        <a:xfrm>
          <a:off x="6108667"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a:t>
          </a:r>
          <a:r>
            <a:rPr lang="en-US" sz="1800" kern="1200" baseline="0" dirty="0"/>
            <a:t> Estimation</a:t>
          </a:r>
          <a:endParaRPr lang="en-US" sz="1800" kern="1200" dirty="0"/>
        </a:p>
      </dsp:txBody>
      <dsp:txXfrm>
        <a:off x="6134213" y="2146998"/>
        <a:ext cx="1402560" cy="821099"/>
      </dsp:txXfrm>
    </dsp:sp>
    <dsp:sp modelId="{B1510B5A-F903-4711-B601-56B7988CE9B4}">
      <dsp:nvSpPr>
        <dsp:cNvPr id="0" name=""/>
        <dsp:cNvSpPr/>
      </dsp:nvSpPr>
      <dsp:spPr>
        <a:xfrm rot="10800000">
          <a:off x="5672571"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2449396"/>
        <a:ext cx="215722" cy="216303"/>
      </dsp:txXfrm>
    </dsp:sp>
    <dsp:sp modelId="{A534A39F-1B50-4BB1-B7B4-6B38DF0C1198}">
      <dsp:nvSpPr>
        <dsp:cNvPr id="0" name=""/>
        <dsp:cNvSpPr/>
      </dsp:nvSpPr>
      <dsp:spPr>
        <a:xfrm>
          <a:off x="4073553"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Food &amp; Diet Plan</a:t>
          </a:r>
        </a:p>
      </dsp:txBody>
      <dsp:txXfrm>
        <a:off x="4099099" y="2146998"/>
        <a:ext cx="1402560" cy="821099"/>
      </dsp:txXfrm>
    </dsp:sp>
    <dsp:sp modelId="{51BBF8CC-254A-443C-B641-5D25EB942443}">
      <dsp:nvSpPr>
        <dsp:cNvPr id="0" name=""/>
        <dsp:cNvSpPr/>
      </dsp:nvSpPr>
      <dsp:spPr>
        <a:xfrm rot="10800000">
          <a:off x="3637457"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2449396"/>
        <a:ext cx="215722" cy="216303"/>
      </dsp:txXfrm>
    </dsp:sp>
    <dsp:sp modelId="{CFFFF780-736E-4467-BA6F-9D2833D4D794}">
      <dsp:nvSpPr>
        <dsp:cNvPr id="0" name=""/>
        <dsp:cNvSpPr/>
      </dsp:nvSpPr>
      <dsp:spPr>
        <a:xfrm>
          <a:off x="2038438"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Recipes</a:t>
          </a:r>
        </a:p>
      </dsp:txBody>
      <dsp:txXfrm>
        <a:off x="2063984" y="2146998"/>
        <a:ext cx="1402560" cy="821099"/>
      </dsp:txXfrm>
    </dsp:sp>
    <dsp:sp modelId="{E65A3D51-992D-4FE1-8F32-BB16FFE7D44C}">
      <dsp:nvSpPr>
        <dsp:cNvPr id="0" name=""/>
        <dsp:cNvSpPr/>
      </dsp:nvSpPr>
      <dsp:spPr>
        <a:xfrm rot="10800000">
          <a:off x="1602343"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694795" y="2449396"/>
        <a:ext cx="215722" cy="216303"/>
      </dsp:txXfrm>
    </dsp:sp>
    <dsp:sp modelId="{3829F607-E457-4AF4-8FC2-AD09CD16A891}">
      <dsp:nvSpPr>
        <dsp:cNvPr id="0" name=""/>
        <dsp:cNvSpPr/>
      </dsp:nvSpPr>
      <dsp:spPr>
        <a:xfrm>
          <a:off x="3324"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Preparation time</a:t>
          </a:r>
        </a:p>
      </dsp:txBody>
      <dsp:txXfrm>
        <a:off x="28870" y="2146998"/>
        <a:ext cx="1402560" cy="821099"/>
      </dsp:txXfrm>
    </dsp:sp>
    <dsp:sp modelId="{79175833-0034-46AB-A81C-ACA745374641}">
      <dsp:nvSpPr>
        <dsp:cNvPr id="0" name=""/>
        <dsp:cNvSpPr/>
      </dsp:nvSpPr>
      <dsp:spPr>
        <a:xfrm rot="5400000">
          <a:off x="576064" y="3095400"/>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2000" y="3121565"/>
        <a:ext cx="216303" cy="215722"/>
      </dsp:txXfrm>
    </dsp:sp>
    <dsp:sp modelId="{842BC3A2-39B2-4CEE-8FEC-C23038F0BBE2}">
      <dsp:nvSpPr>
        <dsp:cNvPr id="0" name=""/>
        <dsp:cNvSpPr/>
      </dsp:nvSpPr>
      <dsp:spPr>
        <a:xfrm>
          <a:off x="3324"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Ingredients</a:t>
          </a:r>
        </a:p>
      </dsp:txBody>
      <dsp:txXfrm>
        <a:off x="28870" y="3600651"/>
        <a:ext cx="1402560" cy="821099"/>
      </dsp:txXfrm>
    </dsp:sp>
    <dsp:sp modelId="{370E98B5-F942-45DC-BC2D-C955512EA480}">
      <dsp:nvSpPr>
        <dsp:cNvPr id="0" name=""/>
        <dsp:cNvSpPr/>
      </dsp:nvSpPr>
      <dsp:spPr>
        <a:xfrm>
          <a:off x="1584899"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3903049"/>
        <a:ext cx="215722" cy="216303"/>
      </dsp:txXfrm>
    </dsp:sp>
    <dsp:sp modelId="{655C8B98-8BA6-48F5-A858-B5C9822066F9}">
      <dsp:nvSpPr>
        <dsp:cNvPr id="0" name=""/>
        <dsp:cNvSpPr/>
      </dsp:nvSpPr>
      <dsp:spPr>
        <a:xfrm>
          <a:off x="2038438"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 Estimation</a:t>
          </a:r>
        </a:p>
      </dsp:txBody>
      <dsp:txXfrm>
        <a:off x="2063984" y="3600651"/>
        <a:ext cx="1402560" cy="821099"/>
      </dsp:txXfrm>
    </dsp:sp>
    <dsp:sp modelId="{6CCFD353-6D64-4A01-842E-1C2F4A878245}">
      <dsp:nvSpPr>
        <dsp:cNvPr id="0" name=""/>
        <dsp:cNvSpPr/>
      </dsp:nvSpPr>
      <dsp:spPr>
        <a:xfrm>
          <a:off x="3620013"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3903049"/>
        <a:ext cx="215722" cy="216303"/>
      </dsp:txXfrm>
    </dsp:sp>
    <dsp:sp modelId="{060F0A22-A6FB-4440-AD8A-DFC127163883}">
      <dsp:nvSpPr>
        <dsp:cNvPr id="0" name=""/>
        <dsp:cNvSpPr/>
      </dsp:nvSpPr>
      <dsp:spPr>
        <a:xfrm>
          <a:off x="4073553"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Preparation Time</a:t>
          </a:r>
        </a:p>
      </dsp:txBody>
      <dsp:txXfrm>
        <a:off x="4099099" y="3600651"/>
        <a:ext cx="1402560" cy="821099"/>
      </dsp:txXfrm>
    </dsp:sp>
    <dsp:sp modelId="{86EED1F0-5FCA-4419-BAC7-709807A44B64}">
      <dsp:nvSpPr>
        <dsp:cNvPr id="0" name=""/>
        <dsp:cNvSpPr/>
      </dsp:nvSpPr>
      <dsp:spPr>
        <a:xfrm>
          <a:off x="5655127"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3903049"/>
        <a:ext cx="215722" cy="216303"/>
      </dsp:txXfrm>
    </dsp:sp>
    <dsp:sp modelId="{891F5715-81F7-4F55-9147-DACDF135819B}">
      <dsp:nvSpPr>
        <dsp:cNvPr id="0" name=""/>
        <dsp:cNvSpPr/>
      </dsp:nvSpPr>
      <dsp:spPr>
        <a:xfrm>
          <a:off x="6108667"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Recipe</a:t>
          </a:r>
        </a:p>
      </dsp:txBody>
      <dsp:txXfrm>
        <a:off x="6134213" y="3600651"/>
        <a:ext cx="1402560" cy="821099"/>
      </dsp:txXfrm>
    </dsp:sp>
    <dsp:sp modelId="{EEE8C348-C8DE-4CEA-83B7-C50A00EDC48B}">
      <dsp:nvSpPr>
        <dsp:cNvPr id="0" name=""/>
        <dsp:cNvSpPr/>
      </dsp:nvSpPr>
      <dsp:spPr>
        <a:xfrm rot="5400000">
          <a:off x="6681406" y="4549053"/>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4575218"/>
        <a:ext cx="216303" cy="215722"/>
      </dsp:txXfrm>
    </dsp:sp>
    <dsp:sp modelId="{1C52235C-8FF6-4A73-8786-C52A47E2189F}">
      <dsp:nvSpPr>
        <dsp:cNvPr id="0" name=""/>
        <dsp:cNvSpPr/>
      </dsp:nvSpPr>
      <dsp:spPr>
        <a:xfrm>
          <a:off x="6108667"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About</a:t>
          </a:r>
        </a:p>
      </dsp:txBody>
      <dsp:txXfrm>
        <a:off x="6134213" y="5054304"/>
        <a:ext cx="1402560" cy="821099"/>
      </dsp:txXfrm>
    </dsp:sp>
    <dsp:sp modelId="{3297040C-1697-498C-ACB2-324DBAD46867}">
      <dsp:nvSpPr>
        <dsp:cNvPr id="0" name=""/>
        <dsp:cNvSpPr/>
      </dsp:nvSpPr>
      <dsp:spPr>
        <a:xfrm rot="10800000">
          <a:off x="5672571"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5356702"/>
        <a:ext cx="215722" cy="216303"/>
      </dsp:txXfrm>
    </dsp:sp>
    <dsp:sp modelId="{71D7E10B-0A05-4F31-A659-299D0914FC3B}">
      <dsp:nvSpPr>
        <dsp:cNvPr id="0" name=""/>
        <dsp:cNvSpPr/>
      </dsp:nvSpPr>
      <dsp:spPr>
        <a:xfrm>
          <a:off x="4073553"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Contact</a:t>
          </a:r>
        </a:p>
      </dsp:txBody>
      <dsp:txXfrm>
        <a:off x="4099099" y="5054304"/>
        <a:ext cx="1402560" cy="821099"/>
      </dsp:txXfrm>
    </dsp:sp>
    <dsp:sp modelId="{8C1AE451-ED97-4060-B15C-A03E24D0AF5B}">
      <dsp:nvSpPr>
        <dsp:cNvPr id="0" name=""/>
        <dsp:cNvSpPr/>
      </dsp:nvSpPr>
      <dsp:spPr>
        <a:xfrm rot="10800000">
          <a:off x="3637457"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5356702"/>
        <a:ext cx="215722" cy="216303"/>
      </dsp:txXfrm>
    </dsp:sp>
    <dsp:sp modelId="{D2B98D74-CC69-4647-B6BF-59424BEF0EFA}">
      <dsp:nvSpPr>
        <dsp:cNvPr id="0" name=""/>
        <dsp:cNvSpPr/>
      </dsp:nvSpPr>
      <dsp:spPr>
        <a:xfrm>
          <a:off x="2038438"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Sign Out</a:t>
          </a:r>
        </a:p>
      </dsp:txBody>
      <dsp:txXfrm>
        <a:off x="2063984" y="5054304"/>
        <a:ext cx="1402560" cy="8210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685478" y="616252"/>
          <a:ext cx="967191" cy="967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1C711-93BE-401F-A132-2B786A51ADD8}">
      <dsp:nvSpPr>
        <dsp:cNvPr id="0" name=""/>
        <dsp:cNvSpPr/>
      </dsp:nvSpPr>
      <dsp:spPr>
        <a:xfrm>
          <a:off x="94417" y="1937081"/>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Completed the Tech paper.</a:t>
          </a:r>
        </a:p>
      </dsp:txBody>
      <dsp:txXfrm>
        <a:off x="94417" y="1937081"/>
        <a:ext cx="2149315" cy="733196"/>
      </dsp:txXfrm>
    </dsp:sp>
    <dsp:sp modelId="{8EA7552E-3319-46E9-88D8-47E188DC24CF}">
      <dsp:nvSpPr>
        <dsp:cNvPr id="0" name=""/>
        <dsp:cNvSpPr/>
      </dsp:nvSpPr>
      <dsp:spPr>
        <a:xfrm>
          <a:off x="3210924" y="616252"/>
          <a:ext cx="967191" cy="967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C5CA-239C-4BA4-885F-2E5D96795EE8}">
      <dsp:nvSpPr>
        <dsp:cNvPr id="0" name=""/>
        <dsp:cNvSpPr/>
      </dsp:nvSpPr>
      <dsp:spPr>
        <a:xfrm>
          <a:off x="2619862" y="1937081"/>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Created a Sign/Login Page.</a:t>
          </a:r>
        </a:p>
      </dsp:txBody>
      <dsp:txXfrm>
        <a:off x="2619862" y="1937081"/>
        <a:ext cx="2149315" cy="733196"/>
      </dsp:txXfrm>
    </dsp:sp>
    <dsp:sp modelId="{7A8BF9FD-2BE9-46EC-94ED-6D3C26038810}">
      <dsp:nvSpPr>
        <dsp:cNvPr id="0" name=""/>
        <dsp:cNvSpPr/>
      </dsp:nvSpPr>
      <dsp:spPr>
        <a:xfrm>
          <a:off x="5656740" y="611435"/>
          <a:ext cx="967191" cy="967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6C90C-C826-47CC-86F6-45391DC56B0C}">
      <dsp:nvSpPr>
        <dsp:cNvPr id="0" name=""/>
        <dsp:cNvSpPr/>
      </dsp:nvSpPr>
      <dsp:spPr>
        <a:xfrm>
          <a:off x="5145307" y="1937081"/>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Added features for the Application</a:t>
          </a:r>
        </a:p>
      </dsp:txBody>
      <dsp:txXfrm>
        <a:off x="5145307" y="1937081"/>
        <a:ext cx="2149315" cy="733196"/>
      </dsp:txXfrm>
    </dsp:sp>
    <dsp:sp modelId="{245E61FB-EC7A-4434-A7CB-CBA8B7C26350}">
      <dsp:nvSpPr>
        <dsp:cNvPr id="0" name=""/>
        <dsp:cNvSpPr/>
      </dsp:nvSpPr>
      <dsp:spPr>
        <a:xfrm>
          <a:off x="1775123" y="3408367"/>
          <a:ext cx="1005183" cy="9993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4F162-4958-4501-9D1F-D652CF6747AE}">
      <dsp:nvSpPr>
        <dsp:cNvPr id="0" name=""/>
        <dsp:cNvSpPr/>
      </dsp:nvSpPr>
      <dsp:spPr>
        <a:xfrm>
          <a:off x="1178123" y="4544516"/>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Worked on new user stories</a:t>
          </a:r>
        </a:p>
      </dsp:txBody>
      <dsp:txXfrm>
        <a:off x="1178123" y="4544516"/>
        <a:ext cx="2149315" cy="733196"/>
      </dsp:txXfrm>
    </dsp:sp>
    <dsp:sp modelId="{CC4E2ADE-E903-4EA7-B450-F846678AE5CC}">
      <dsp:nvSpPr>
        <dsp:cNvPr id="0" name=""/>
        <dsp:cNvSpPr/>
      </dsp:nvSpPr>
      <dsp:spPr>
        <a:xfrm>
          <a:off x="4725580" y="3329915"/>
          <a:ext cx="967191" cy="967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40108-4289-40D7-A1B9-894C9F6990E0}">
      <dsp:nvSpPr>
        <dsp:cNvPr id="0" name=""/>
        <dsp:cNvSpPr/>
      </dsp:nvSpPr>
      <dsp:spPr>
        <a:xfrm>
          <a:off x="4086125" y="4450060"/>
          <a:ext cx="2507347" cy="72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Design backend &amp; working on Database.</a:t>
          </a:r>
        </a:p>
      </dsp:txBody>
      <dsp:txXfrm>
        <a:off x="4086125" y="4450060"/>
        <a:ext cx="2507347" cy="7240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9A804-EBE0-4E3B-8CA3-3CB205B2E264}"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9743F-801C-43E9-A202-A05D95069150}" type="slidenum">
              <a:rPr lang="en-US" smtClean="0"/>
              <a:t>‹#›</a:t>
            </a:fld>
            <a:endParaRPr lang="en-US"/>
          </a:p>
        </p:txBody>
      </p:sp>
    </p:spTree>
    <p:extLst>
      <p:ext uri="{BB962C8B-B14F-4D97-AF65-F5344CB8AC3E}">
        <p14:creationId xmlns:p14="http://schemas.microsoft.com/office/powerpoint/2010/main" val="602709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424961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39</a:t>
            </a:fld>
            <a:endParaRPr lang="en-US" dirty="0"/>
          </a:p>
        </p:txBody>
      </p:sp>
    </p:spTree>
    <p:extLst>
      <p:ext uri="{BB962C8B-B14F-4D97-AF65-F5344CB8AC3E}">
        <p14:creationId xmlns:p14="http://schemas.microsoft.com/office/powerpoint/2010/main" val="4078043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45</a:t>
            </a:fld>
            <a:endParaRPr lang="en-US" dirty="0"/>
          </a:p>
        </p:txBody>
      </p:sp>
    </p:spTree>
    <p:extLst>
      <p:ext uri="{BB962C8B-B14F-4D97-AF65-F5344CB8AC3E}">
        <p14:creationId xmlns:p14="http://schemas.microsoft.com/office/powerpoint/2010/main" val="250069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3/7/2023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71966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3/7/2023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405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3/7/2023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8850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322076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3/7/2023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542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3/7/2023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992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3/7/2023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119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3/7/2023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3694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3/7/2023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12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3/7/2023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907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3/7/2023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980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3/7/2023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166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3/7/2023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6242706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40" r:id="rId8"/>
    <p:sldLayoutId id="2147483741" r:id="rId9"/>
    <p:sldLayoutId id="2147483742" r:id="rId10"/>
    <p:sldLayoutId id="2147483750" r:id="rId11"/>
    <p:sldLayoutId id="2147483752" r:id="rId12"/>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package" Target="../embeddings/Microsoft_Excel_Worksheet2.xlsx"/><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package" Target="../embeddings/Microsoft_Excel_Worksheet3.xlsx"/></Relationships>
</file>

<file path=ppt/slides/_rels/slide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4.xlsx"/><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package" Target="../embeddings/Microsoft_Excel_Worksheet5.xlsx"/><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3.pn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www.pexels.com/photo/photo-of-people-having-meeting-3183186/"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freestock.com/free-photos/group-people-devices-hands-having-desk-1354524521"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37.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79.svg"/><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67.sv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81.svg"/><Relationship Id="rId7" Type="http://schemas.openxmlformats.org/officeDocument/2006/relationships/image" Target="../media/image83.sv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84.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5.emf"/><Relationship Id="rId5" Type="http://schemas.openxmlformats.org/officeDocument/2006/relationships/package" Target="../embeddings/Microsoft_Excel_Worksheet6.xlsx"/><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34">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Group 36">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8" name="Picture 37">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9" name="Picture 38">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41" name="Rectangle 40">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091003" y="1295402"/>
            <a:ext cx="5809029" cy="1337802"/>
          </a:xfrm>
          <a:prstGeom prst="rect">
            <a:avLst/>
          </a:prstGeom>
        </p:spPr>
        <p:txBody>
          <a:bodyPr lIns="0" rIns="180000" anchor="b">
            <a:normAutofit fontScale="90000"/>
          </a:bodyPr>
          <a:lstStyle/>
          <a:p>
            <a:pPr algn="l"/>
            <a:r>
              <a:rPr lang="en-US"/>
              <a:t>Promoting Healthy </a:t>
            </a:r>
            <a:r>
              <a:rPr lang="en-US" dirty="0"/>
              <a:t>Eating and Balanced Diet</a:t>
            </a:r>
            <a:br>
              <a:rPr lang="en-US" dirty="0"/>
            </a:br>
            <a:endParaRPr lang="en-US" sz="2700" b="1" dirty="0"/>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657369" y="3440749"/>
            <a:ext cx="3883032" cy="2753966"/>
          </a:xfrm>
          <a:prstGeom prst="rect">
            <a:avLst/>
          </a:prstGeom>
        </p:spPr>
        <p:txBody>
          <a:bodyPr lIns="0" rIns="0" anchor="t">
            <a:noAutofit/>
          </a:bodyPr>
          <a:lstStyle/>
          <a:p>
            <a:pPr>
              <a:buClr>
                <a:schemeClr val="accent5">
                  <a:lumMod val="75000"/>
                </a:schemeClr>
              </a:buClr>
            </a:pPr>
            <a:r>
              <a:rPr lang="en-US" sz="1600" dirty="0"/>
              <a:t>Sprint 6</a:t>
            </a:r>
          </a:p>
          <a:p>
            <a:pPr>
              <a:buClr>
                <a:schemeClr val="accent5">
                  <a:lumMod val="75000"/>
                </a:schemeClr>
              </a:buClr>
            </a:pPr>
            <a:r>
              <a:rPr lang="en-US" sz="1600" dirty="0"/>
              <a:t>Professor: Henry Wong</a:t>
            </a:r>
          </a:p>
          <a:p>
            <a:pPr>
              <a:buClr>
                <a:schemeClr val="accent5">
                  <a:lumMod val="75000"/>
                </a:schemeClr>
              </a:buClr>
            </a:pPr>
            <a:r>
              <a:rPr lang="en-US" sz="1600" dirty="0"/>
              <a:t>Computer Science Project</a:t>
            </a:r>
          </a:p>
          <a:p>
            <a:pPr>
              <a:buClr>
                <a:schemeClr val="accent5">
                  <a:lumMod val="75000"/>
                </a:schemeClr>
              </a:buClr>
            </a:pPr>
            <a:r>
              <a:rPr lang="en-US" sz="1600" dirty="0"/>
              <a:t>Course : CS692</a:t>
            </a:r>
          </a:p>
          <a:p>
            <a:pPr>
              <a:buClr>
                <a:schemeClr val="accent5">
                  <a:lumMod val="75000"/>
                </a:schemeClr>
              </a:buClr>
            </a:pPr>
            <a:r>
              <a:rPr lang="en-US" sz="1600" dirty="0"/>
              <a:t>Team: 2 (Tiny Coders)</a:t>
            </a:r>
          </a:p>
          <a:p>
            <a:pPr>
              <a:buClr>
                <a:schemeClr val="accent5">
                  <a:lumMod val="75000"/>
                </a:schemeClr>
              </a:buClr>
            </a:pPr>
            <a:r>
              <a:rPr lang="en-US" sz="1600" dirty="0"/>
              <a:t>Designed by : Maanasa Dharini.</a:t>
            </a:r>
          </a:p>
        </p:txBody>
      </p:sp>
      <p:pic>
        <p:nvPicPr>
          <p:cNvPr id="4" name="Picture 3" descr="A person cutting vegetables&#10;&#10;Description automatically generated with low confidence">
            <a:extLst>
              <a:ext uri="{FF2B5EF4-FFF2-40B4-BE49-F238E27FC236}">
                <a16:creationId xmlns:a16="http://schemas.microsoft.com/office/drawing/2014/main" id="{184EE6B5-1D48-6F8A-5B04-3C3645AC9D17}"/>
              </a:ext>
            </a:extLst>
          </p:cNvPr>
          <p:cNvPicPr>
            <a:picLocks noChangeAspect="1"/>
          </p:cNvPicPr>
          <p:nvPr/>
        </p:nvPicPr>
        <p:blipFill rotWithShape="1">
          <a:blip r:embed="rId5"/>
          <a:srcRect l="22120" r="20482" b="2"/>
          <a:stretch/>
        </p:blipFill>
        <p:spPr>
          <a:xfrm>
            <a:off x="7016827" y="1051124"/>
            <a:ext cx="4125186" cy="4779250"/>
          </a:xfrm>
          <a:prstGeom prst="rect">
            <a:avLst/>
          </a:prstGeom>
        </p:spPr>
      </p:pic>
      <p:pic>
        <p:nvPicPr>
          <p:cNvPr id="5" name="Picture 4" descr="Logo&#10;&#10;Description automatically generated">
            <a:extLst>
              <a:ext uri="{FF2B5EF4-FFF2-40B4-BE49-F238E27FC236}">
                <a16:creationId xmlns:a16="http://schemas.microsoft.com/office/drawing/2014/main" id="{6E658061-C0A9-678F-90A7-7ECB4F32EC52}"/>
              </a:ext>
            </a:extLst>
          </p:cNvPr>
          <p:cNvPicPr>
            <a:picLocks noChangeAspect="1"/>
          </p:cNvPicPr>
          <p:nvPr/>
        </p:nvPicPr>
        <p:blipFill rotWithShape="1">
          <a:blip r:embed="rId6"/>
          <a:srcRect l="35631" t="31679" r="26944" b="35206"/>
          <a:stretch/>
        </p:blipFill>
        <p:spPr>
          <a:xfrm>
            <a:off x="3445193" y="2345534"/>
            <a:ext cx="615089" cy="544241"/>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EBC097E7-E652-04C3-914F-72455CF9D484}"/>
              </a:ext>
            </a:extLst>
          </p:cNvPr>
          <p:cNvSpPr txBox="1"/>
          <p:nvPr/>
        </p:nvSpPr>
        <p:spPr>
          <a:xfrm>
            <a:off x="1010046" y="2345534"/>
            <a:ext cx="2318352" cy="461665"/>
          </a:xfrm>
          <a:prstGeom prst="rect">
            <a:avLst/>
          </a:prstGeom>
          <a:noFill/>
        </p:spPr>
        <p:txBody>
          <a:bodyPr wrap="square">
            <a:spAutoFit/>
          </a:bodyPr>
          <a:lstStyle/>
          <a:p>
            <a:r>
              <a:rPr lang="en-US" sz="2400" dirty="0">
                <a:latin typeface="+mj-lt"/>
              </a:rPr>
              <a:t>By Redefine-Me</a:t>
            </a:r>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388F022E-D471-72F2-29A8-F9661FD65A19}"/>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2368500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10;&#10;Description automatically generated">
            <a:extLst>
              <a:ext uri="{FF2B5EF4-FFF2-40B4-BE49-F238E27FC236}">
                <a16:creationId xmlns:a16="http://schemas.microsoft.com/office/drawing/2014/main" id="{4E0385BF-B5DC-632E-98C9-725940E76AB5}"/>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35669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dirty="0">
                <a:solidFill>
                  <a:schemeClr val="tx1"/>
                </a:solidFill>
              </a:rPr>
              <a:t>MVP</a:t>
            </a: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840892996"/>
              </p:ext>
            </p:extLst>
          </p:nvPr>
        </p:nvGraphicFramePr>
        <p:xfrm>
          <a:off x="4228249" y="214606"/>
          <a:ext cx="7565645" cy="6568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682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284A8E-AA03-3523-042A-FDF85AFE5A9C}"/>
              </a:ext>
            </a:extLst>
          </p:cNvPr>
          <p:cNvPicPr>
            <a:picLocks noChangeAspect="1"/>
          </p:cNvPicPr>
          <p:nvPr/>
        </p:nvPicPr>
        <p:blipFill rotWithShape="1">
          <a:blip r:embed="rId2">
            <a:extLst>
              <a:ext uri="{28A0092B-C50C-407E-A947-70E740481C1C}">
                <a14:useLocalDpi xmlns:a14="http://schemas.microsoft.com/office/drawing/2010/main" val="0"/>
              </a:ext>
            </a:extLst>
          </a:blip>
          <a:srcRect l="1470" r="16118"/>
          <a:stretch/>
        </p:blipFill>
        <p:spPr>
          <a:xfrm>
            <a:off x="4782353" y="1451476"/>
            <a:ext cx="7332880" cy="4137561"/>
          </a:xfrm>
          <a:prstGeom prst="rect">
            <a:avLst/>
          </a:prstGeom>
          <a:ln w="6350">
            <a:solidFill>
              <a:schemeClr val="tx1"/>
            </a:solidFill>
          </a:ln>
        </p:spPr>
      </p:pic>
      <p:cxnSp>
        <p:nvCxnSpPr>
          <p:cNvPr id="36" name="Straight Connector 35">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application&#10;&#10;Description automatically generated">
            <a:extLst>
              <a:ext uri="{FF2B5EF4-FFF2-40B4-BE49-F238E27FC236}">
                <a16:creationId xmlns:a16="http://schemas.microsoft.com/office/drawing/2014/main" id="{FF958159-6B9D-BD4F-6980-0E88BB6B18E7}"/>
              </a:ext>
            </a:extLst>
          </p:cNvPr>
          <p:cNvPicPr>
            <a:picLocks noChangeAspect="1"/>
          </p:cNvPicPr>
          <p:nvPr/>
        </p:nvPicPr>
        <p:blipFill rotWithShape="1">
          <a:blip r:embed="rId3">
            <a:extLst>
              <a:ext uri="{28A0092B-C50C-407E-A947-70E740481C1C}">
                <a14:useLocalDpi xmlns:a14="http://schemas.microsoft.com/office/drawing/2010/main" val="0"/>
              </a:ext>
            </a:extLst>
          </a:blip>
          <a:srcRect t="18918" r="4" b="7034"/>
          <a:stretch/>
        </p:blipFill>
        <p:spPr>
          <a:xfrm>
            <a:off x="630438" y="3732248"/>
            <a:ext cx="3895802" cy="2163659"/>
          </a:xfrm>
          <a:prstGeom prst="rect">
            <a:avLst/>
          </a:prstGeom>
          <a:ln w="6350">
            <a:solidFill>
              <a:schemeClr val="tx1"/>
            </a:solidFill>
          </a:ln>
        </p:spPr>
      </p:pic>
      <p:cxnSp>
        <p:nvCxnSpPr>
          <p:cNvPr id="38" name="Straight Connector 37">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application&#10;&#10;Description automatically generated">
            <a:extLst>
              <a:ext uri="{FF2B5EF4-FFF2-40B4-BE49-F238E27FC236}">
                <a16:creationId xmlns:a16="http://schemas.microsoft.com/office/drawing/2014/main" id="{8D7131B1-EAED-FEF9-CA92-1AF5D2D652D1}"/>
              </a:ext>
            </a:extLst>
          </p:cNvPr>
          <p:cNvPicPr>
            <a:picLocks noChangeAspect="1"/>
          </p:cNvPicPr>
          <p:nvPr/>
        </p:nvPicPr>
        <p:blipFill rotWithShape="1">
          <a:blip r:embed="rId4">
            <a:extLst>
              <a:ext uri="{28A0092B-C50C-407E-A947-70E740481C1C}">
                <a14:useLocalDpi xmlns:a14="http://schemas.microsoft.com/office/drawing/2010/main" val="0"/>
              </a:ext>
            </a:extLst>
          </a:blip>
          <a:srcRect l="7938" t="-1" r="231" b="435"/>
          <a:stretch/>
        </p:blipFill>
        <p:spPr>
          <a:xfrm>
            <a:off x="1127065" y="549779"/>
            <a:ext cx="3195687" cy="2650620"/>
          </a:xfrm>
          <a:prstGeom prst="rect">
            <a:avLst/>
          </a:prstGeom>
          <a:ln w="6350">
            <a:solidFill>
              <a:schemeClr val="tx1"/>
            </a:solidFill>
          </a:ln>
        </p:spPr>
      </p:pic>
    </p:spTree>
    <p:extLst>
      <p:ext uri="{BB962C8B-B14F-4D97-AF65-F5344CB8AC3E}">
        <p14:creationId xmlns:p14="http://schemas.microsoft.com/office/powerpoint/2010/main" val="965172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rgbClr val="7E372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application&#10;&#10;Description automatically generated">
            <a:extLst>
              <a:ext uri="{FF2B5EF4-FFF2-40B4-BE49-F238E27FC236}">
                <a16:creationId xmlns:a16="http://schemas.microsoft.com/office/drawing/2014/main" id="{3C03C8A4-05FC-C487-1D46-B23E12EEF7A1}"/>
              </a:ext>
            </a:extLst>
          </p:cNvPr>
          <p:cNvPicPr>
            <a:picLocks noChangeAspect="1"/>
          </p:cNvPicPr>
          <p:nvPr/>
        </p:nvPicPr>
        <p:blipFill rotWithShape="1">
          <a:blip r:embed="rId2">
            <a:extLst>
              <a:ext uri="{28A0092B-C50C-407E-A947-70E740481C1C}">
                <a14:useLocalDpi xmlns:a14="http://schemas.microsoft.com/office/drawing/2010/main" val="0"/>
              </a:ext>
            </a:extLst>
          </a:blip>
          <a:srcRect l="1779" t="919" r="9140" b="959"/>
          <a:stretch/>
        </p:blipFill>
        <p:spPr>
          <a:xfrm>
            <a:off x="651424" y="861863"/>
            <a:ext cx="5245523" cy="2758658"/>
          </a:xfrm>
          <a:prstGeom prst="rect">
            <a:avLst/>
          </a:prstGeom>
        </p:spPr>
      </p:pic>
      <p:sp>
        <p:nvSpPr>
          <p:cNvPr id="30" name="Rectangle 29">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application&#10;&#10;Description automatically generated">
            <a:extLst>
              <a:ext uri="{FF2B5EF4-FFF2-40B4-BE49-F238E27FC236}">
                <a16:creationId xmlns:a16="http://schemas.microsoft.com/office/drawing/2014/main" id="{B2361434-B586-559B-29AE-5A7EEEADB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66" y="4344081"/>
            <a:ext cx="2333643" cy="1843577"/>
          </a:xfrm>
          <a:prstGeom prst="rect">
            <a:avLst/>
          </a:prstGeom>
        </p:spPr>
      </p:pic>
      <p:sp>
        <p:nvSpPr>
          <p:cNvPr id="32" name="Rectangle 31">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BDB07A20-D9A0-92F7-CBFD-B52994F1B346}"/>
              </a:ext>
            </a:extLst>
          </p:cNvPr>
          <p:cNvPicPr>
            <a:picLocks noChangeAspect="1"/>
          </p:cNvPicPr>
          <p:nvPr/>
        </p:nvPicPr>
        <p:blipFill rotWithShape="1">
          <a:blip r:embed="rId4"/>
          <a:srcRect l="21662" r="20156"/>
          <a:stretch/>
        </p:blipFill>
        <p:spPr>
          <a:xfrm>
            <a:off x="3579201" y="4350186"/>
            <a:ext cx="2191578" cy="1873965"/>
          </a:xfrm>
          <a:prstGeom prst="rect">
            <a:avLst/>
          </a:prstGeom>
        </p:spPr>
      </p:pic>
      <p:sp>
        <p:nvSpPr>
          <p:cNvPr id="34" name="Rectangle 33">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diagram, text, application, chat or text message&#10;&#10;Description automatically generated">
            <a:extLst>
              <a:ext uri="{FF2B5EF4-FFF2-40B4-BE49-F238E27FC236}">
                <a16:creationId xmlns:a16="http://schemas.microsoft.com/office/drawing/2014/main" id="{E23B4DFF-B9CA-17A0-1CCE-CBD27E9DDA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375" y="1224296"/>
            <a:ext cx="5157201" cy="4409407"/>
          </a:xfrm>
          <a:prstGeom prst="rect">
            <a:avLst/>
          </a:prstGeom>
        </p:spPr>
      </p:pic>
    </p:spTree>
    <p:extLst>
      <p:ext uri="{BB962C8B-B14F-4D97-AF65-F5344CB8AC3E}">
        <p14:creationId xmlns:p14="http://schemas.microsoft.com/office/powerpoint/2010/main" val="30152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2"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3" name="Rectangle 3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3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5" name="Group 3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40" name="Picture 3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6" name="Rectangle 4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071224" y="1066800"/>
            <a:ext cx="3267511" cy="556251"/>
          </a:xfrm>
          <a:ln>
            <a:solidFill>
              <a:schemeClr val="tx1"/>
            </a:solidFill>
          </a:ln>
        </p:spPr>
        <p:txBody>
          <a:bodyPr vert="horz" lIns="91440" tIns="45720" rIns="91440" bIns="45720" rtlCol="0" anchor="b">
            <a:normAutofit fontScale="90000"/>
          </a:bodyPr>
          <a:lstStyle/>
          <a:p>
            <a:pPr algn="l"/>
            <a:r>
              <a:rPr lang="en-US" sz="3200" dirty="0">
                <a:solidFill>
                  <a:schemeClr val="tx1"/>
                </a:solidFill>
              </a:rPr>
              <a:t>Technologies</a:t>
            </a:r>
          </a:p>
        </p:txBody>
      </p:sp>
      <p:pic>
        <p:nvPicPr>
          <p:cNvPr id="2" name="Picture 1">
            <a:extLst>
              <a:ext uri="{FF2B5EF4-FFF2-40B4-BE49-F238E27FC236}">
                <a16:creationId xmlns:a16="http://schemas.microsoft.com/office/drawing/2014/main" id="{3C2E09C6-16CD-12B2-C31F-7DE24E778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716" y="1762927"/>
            <a:ext cx="7270733" cy="4180671"/>
          </a:xfrm>
          <a:prstGeom prst="rect">
            <a:avLst/>
          </a:prstGeom>
        </p:spPr>
      </p:pic>
    </p:spTree>
    <p:extLst>
      <p:ext uri="{BB962C8B-B14F-4D97-AF65-F5344CB8AC3E}">
        <p14:creationId xmlns:p14="http://schemas.microsoft.com/office/powerpoint/2010/main" val="369971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79918" y="2209770"/>
            <a:ext cx="3044294" cy="2016997"/>
          </a:xfrm>
          <a:ln>
            <a:solidFill>
              <a:schemeClr val="tx1"/>
            </a:solidFill>
          </a:ln>
        </p:spPr>
        <p:txBody>
          <a:bodyPr/>
          <a:lstStyle/>
          <a:p>
            <a:r>
              <a:rPr lang="en-US" sz="4000" dirty="0">
                <a:solidFill>
                  <a:schemeClr val="tx1"/>
                </a:solidFill>
              </a:rPr>
              <a:t>Diagrams</a:t>
            </a:r>
          </a:p>
        </p:txBody>
      </p:sp>
      <p:pic>
        <p:nvPicPr>
          <p:cNvPr id="2" name="Graphic 1" descr="Visio Diagram">
            <a:extLst>
              <a:ext uri="{FF2B5EF4-FFF2-40B4-BE49-F238E27FC236}">
                <a16:creationId xmlns:a16="http://schemas.microsoft.com/office/drawing/2014/main" id="{06BC9EBC-5C09-AB9C-76F2-E397050690FE}"/>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5037" y="563723"/>
            <a:ext cx="6044442" cy="6044442"/>
          </a:xfrm>
          <a:prstGeom prst="rect">
            <a:avLst/>
          </a:prstGeom>
        </p:spPr>
      </p:pic>
    </p:spTree>
    <p:extLst>
      <p:ext uri="{BB962C8B-B14F-4D97-AF65-F5344CB8AC3E}">
        <p14:creationId xmlns:p14="http://schemas.microsoft.com/office/powerpoint/2010/main" val="3968351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3"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5" name="Rectangle 34">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9" name="Group 38">
            <a:extLst>
              <a:ext uri="{FF2B5EF4-FFF2-40B4-BE49-F238E27FC236}">
                <a16:creationId xmlns:a16="http://schemas.microsoft.com/office/drawing/2014/main" id="{7AFE7A50-2D5F-4DF3-B28D-A8F7E624D8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0" name="Picture 39">
              <a:extLst>
                <a:ext uri="{FF2B5EF4-FFF2-40B4-BE49-F238E27FC236}">
                  <a16:creationId xmlns:a16="http://schemas.microsoft.com/office/drawing/2014/main" id="{326F236B-5DB7-4DCD-947A-8DDD0C769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CC716D4-FE59-42BE-AA9B-254EF6C1BC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88650" y="2687215"/>
            <a:ext cx="3368213" cy="1147667"/>
          </a:xfrm>
          <a:ln>
            <a:solidFill>
              <a:schemeClr val="accent6"/>
            </a:solidFill>
          </a:ln>
        </p:spPr>
        <p:txBody>
          <a:bodyPr vert="horz" lIns="91440" tIns="45720" rIns="91440" bIns="45720" rtlCol="0" anchor="ctr">
            <a:noAutofit/>
          </a:bodyPr>
          <a:lstStyle/>
          <a:p>
            <a:pPr algn="l"/>
            <a:r>
              <a:rPr lang="en-US" sz="2800" dirty="0">
                <a:solidFill>
                  <a:schemeClr val="tx1"/>
                </a:solidFill>
              </a:rPr>
              <a:t>Architectural Diagram</a:t>
            </a:r>
          </a:p>
        </p:txBody>
      </p:sp>
      <p:pic>
        <p:nvPicPr>
          <p:cNvPr id="3" name="Content Placeholder 5" descr="Diagram&#10;&#10;Description automatically generated">
            <a:extLst>
              <a:ext uri="{FF2B5EF4-FFF2-40B4-BE49-F238E27FC236}">
                <a16:creationId xmlns:a16="http://schemas.microsoft.com/office/drawing/2014/main" id="{D7659119-2EE9-B7ED-7FE0-41D73AF4B89D}"/>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3918247" y="765814"/>
            <a:ext cx="8003740" cy="5562599"/>
          </a:xfrm>
          <a:prstGeom prst="rect">
            <a:avLst/>
          </a:prstGeom>
        </p:spPr>
      </p:pic>
    </p:spTree>
    <p:extLst>
      <p:ext uri="{BB962C8B-B14F-4D97-AF65-F5344CB8AC3E}">
        <p14:creationId xmlns:p14="http://schemas.microsoft.com/office/powerpoint/2010/main" val="44072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5">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1" name="Picture 20">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2" name="Picture 21">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369560" y="2407297"/>
            <a:ext cx="2653126" cy="1497563"/>
          </a:xfrm>
          <a:ln w="28575">
            <a:solidFill>
              <a:schemeClr val="accent6"/>
            </a:solidFill>
          </a:ln>
        </p:spPr>
        <p:txBody>
          <a:bodyPr vert="horz" lIns="91440" tIns="45720" rIns="91440" bIns="45720" rtlCol="0" anchor="ctr">
            <a:normAutofit/>
          </a:bodyPr>
          <a:lstStyle/>
          <a:p>
            <a:pPr algn="ctr"/>
            <a:r>
              <a:rPr lang="en-US" sz="3200" dirty="0">
                <a:latin typeface="+mn-lt"/>
              </a:rPr>
              <a:t>ER Diagram</a:t>
            </a:r>
          </a:p>
        </p:txBody>
      </p:sp>
      <p:pic>
        <p:nvPicPr>
          <p:cNvPr id="7" name="Content Placeholder 6" descr="Diagram&#10;&#10;Description automatically generated">
            <a:extLst>
              <a:ext uri="{FF2B5EF4-FFF2-40B4-BE49-F238E27FC236}">
                <a16:creationId xmlns:a16="http://schemas.microsoft.com/office/drawing/2014/main" id="{B6BEBA62-6188-1C0B-AA8E-B47DE56EAE4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1887" y="145449"/>
            <a:ext cx="6167534" cy="6526492"/>
          </a:xfrm>
          <a:prstGeom prst="rect">
            <a:avLst/>
          </a:prstGeom>
        </p:spPr>
      </p:pic>
    </p:spTree>
    <p:extLst>
      <p:ext uri="{BB962C8B-B14F-4D97-AF65-F5344CB8AC3E}">
        <p14:creationId xmlns:p14="http://schemas.microsoft.com/office/powerpoint/2010/main" val="1463625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4" name="Picture 5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6" name="Rectangle 5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8" name="Rectangle 57">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0" name="Group 59">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61" name="Picture 60">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2" name="Picture 61">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475782" y="606947"/>
            <a:ext cx="6111012" cy="688455"/>
          </a:xfrm>
          <a:ln>
            <a:solidFill>
              <a:schemeClr val="accent6"/>
            </a:solidFill>
          </a:ln>
        </p:spPr>
        <p:txBody>
          <a:bodyPr vert="horz" lIns="91440" tIns="45720" rIns="91440" bIns="45720" rtlCol="0" anchor="b">
            <a:normAutofit/>
          </a:bodyPr>
          <a:lstStyle/>
          <a:p>
            <a:pPr algn="l"/>
            <a:r>
              <a:rPr lang="en-US" sz="3200" dirty="0">
                <a:solidFill>
                  <a:schemeClr val="tx1"/>
                </a:solidFill>
              </a:rPr>
              <a:t>User sequence diagrams</a:t>
            </a:r>
          </a:p>
        </p:txBody>
      </p:sp>
      <p:pic>
        <p:nvPicPr>
          <p:cNvPr id="2" name="Picture 1">
            <a:extLst>
              <a:ext uri="{FF2B5EF4-FFF2-40B4-BE49-F238E27FC236}">
                <a16:creationId xmlns:a16="http://schemas.microsoft.com/office/drawing/2014/main" id="{9AF0F5A5-1EC0-0A89-1025-BA53E16B83DC}"/>
              </a:ext>
            </a:extLst>
          </p:cNvPr>
          <p:cNvPicPr>
            <a:picLocks noChangeAspect="1"/>
          </p:cNvPicPr>
          <p:nvPr/>
        </p:nvPicPr>
        <p:blipFill rotWithShape="1">
          <a:blip r:embed="rId5">
            <a:extLst>
              <a:ext uri="{28A0092B-C50C-407E-A947-70E740481C1C}">
                <a14:useLocalDpi xmlns:a14="http://schemas.microsoft.com/office/drawing/2010/main" val="0"/>
              </a:ext>
            </a:extLst>
          </a:blip>
          <a:srcRect r="557" b="7433"/>
          <a:stretch/>
        </p:blipFill>
        <p:spPr>
          <a:xfrm>
            <a:off x="180505" y="2211355"/>
            <a:ext cx="5815576" cy="3694682"/>
          </a:xfrm>
          <a:prstGeom prst="rect">
            <a:avLst/>
          </a:prstGeom>
        </p:spPr>
      </p:pic>
      <p:pic>
        <p:nvPicPr>
          <p:cNvPr id="4" name="Picture 3">
            <a:extLst>
              <a:ext uri="{FF2B5EF4-FFF2-40B4-BE49-F238E27FC236}">
                <a16:creationId xmlns:a16="http://schemas.microsoft.com/office/drawing/2014/main" id="{C2CE5E9B-CD0F-C17F-C7B2-CE7EADEAA677}"/>
              </a:ext>
            </a:extLst>
          </p:cNvPr>
          <p:cNvPicPr>
            <a:picLocks noChangeAspect="1"/>
          </p:cNvPicPr>
          <p:nvPr/>
        </p:nvPicPr>
        <p:blipFill rotWithShape="1">
          <a:blip r:embed="rId6">
            <a:extLst>
              <a:ext uri="{28A0092B-C50C-407E-A947-70E740481C1C}">
                <a14:useLocalDpi xmlns:a14="http://schemas.microsoft.com/office/drawing/2010/main" val="0"/>
              </a:ext>
            </a:extLst>
          </a:blip>
          <a:srcRect r="685" b="7074"/>
          <a:stretch/>
        </p:blipFill>
        <p:spPr>
          <a:xfrm>
            <a:off x="6245878" y="2203284"/>
            <a:ext cx="5785650" cy="3694682"/>
          </a:xfrm>
          <a:prstGeom prst="rect">
            <a:avLst/>
          </a:prstGeom>
        </p:spPr>
      </p:pic>
    </p:spTree>
    <p:extLst>
      <p:ext uri="{BB962C8B-B14F-4D97-AF65-F5344CB8AC3E}">
        <p14:creationId xmlns:p14="http://schemas.microsoft.com/office/powerpoint/2010/main" val="294089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noProof="0" dirty="0">
                <a:solidFill>
                  <a:schemeClr val="tx1"/>
                </a:solidFill>
              </a:rPr>
              <a:t>AGENDA</a:t>
            </a:r>
            <a:endParaRPr lang="en-US" sz="40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2293784230"/>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66716A1D-F725-1309-2C92-ACC99D053B26}"/>
              </a:ext>
            </a:extLst>
          </p:cNvPr>
          <p:cNvSpPr/>
          <p:nvPr/>
        </p:nvSpPr>
        <p:spPr>
          <a:xfrm>
            <a:off x="12465698" y="127829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00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957388" y="2439809"/>
            <a:ext cx="2812850" cy="1404403"/>
          </a:xfrm>
          <a:ln w="28575">
            <a:solidFill>
              <a:schemeClr val="accent6"/>
            </a:solidFill>
          </a:ln>
        </p:spPr>
        <p:txBody>
          <a:bodyPr vert="horz" lIns="91440" tIns="45720" rIns="91440" bIns="45720" rtlCol="0" anchor="ctr">
            <a:normAutofit/>
          </a:bodyPr>
          <a:lstStyle/>
          <a:p>
            <a:pPr algn="ctr"/>
            <a:r>
              <a:rPr lang="en-US" sz="4000" dirty="0"/>
              <a:t>Data Flow Diagram </a:t>
            </a:r>
          </a:p>
        </p:txBody>
      </p:sp>
      <p:pic>
        <p:nvPicPr>
          <p:cNvPr id="7" name="Content Placeholder 6" descr="Diagram&#10;&#10;Description automatically generated">
            <a:extLst>
              <a:ext uri="{FF2B5EF4-FFF2-40B4-BE49-F238E27FC236}">
                <a16:creationId xmlns:a16="http://schemas.microsoft.com/office/drawing/2014/main" id="{0F2C638D-421F-295D-BD64-9B81D1CA4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795" y="838426"/>
            <a:ext cx="8297168" cy="5181147"/>
          </a:xfrm>
        </p:spPr>
      </p:pic>
    </p:spTree>
    <p:extLst>
      <p:ext uri="{BB962C8B-B14F-4D97-AF65-F5344CB8AC3E}">
        <p14:creationId xmlns:p14="http://schemas.microsoft.com/office/powerpoint/2010/main" val="2035833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35294" y="2443035"/>
            <a:ext cx="3363685" cy="1615781"/>
          </a:xfrm>
          <a:ln>
            <a:solidFill>
              <a:schemeClr val="tx1"/>
            </a:solidFill>
          </a:ln>
        </p:spPr>
        <p:txBody>
          <a:bodyPr>
            <a:noAutofit/>
          </a:bodyPr>
          <a:lstStyle/>
          <a:p>
            <a:r>
              <a:rPr lang="en-US" sz="3200" dirty="0">
                <a:solidFill>
                  <a:schemeClr val="tx1"/>
                </a:solidFill>
              </a:rPr>
              <a:t>Algorithm</a:t>
            </a:r>
          </a:p>
        </p:txBody>
      </p:sp>
      <p:sp>
        <p:nvSpPr>
          <p:cNvPr id="3" name="TextBox 2">
            <a:extLst>
              <a:ext uri="{FF2B5EF4-FFF2-40B4-BE49-F238E27FC236}">
                <a16:creationId xmlns:a16="http://schemas.microsoft.com/office/drawing/2014/main" id="{811DFB06-7E35-95C7-2716-2BE3EDDFEDF6}"/>
              </a:ext>
            </a:extLst>
          </p:cNvPr>
          <p:cNvSpPr txBox="1"/>
          <p:nvPr/>
        </p:nvSpPr>
        <p:spPr>
          <a:xfrm>
            <a:off x="4693296" y="528268"/>
            <a:ext cx="6882881" cy="2062103"/>
          </a:xfrm>
          <a:prstGeom prst="rect">
            <a:avLst/>
          </a:prstGeom>
          <a:noFill/>
        </p:spPr>
        <p:txBody>
          <a:bodyPr wrap="square">
            <a:spAutoFit/>
          </a:bodyPr>
          <a:lstStyle/>
          <a:p>
            <a:r>
              <a:rPr lang="en-US" sz="1600" dirty="0"/>
              <a:t>Calorie counting is a process where it uses multiple algorithm such as object detection and is linked to a database where the calorie information of each food and ingredients is stored in it. When a user take pictures of their meal, it will detect the food and automatically count the total calories that is about to be consumed for the users. This is applied in many healthy diet applications to help users to keep track of the numbers of calories consumed in the food so that one will not eat too much. </a:t>
            </a:r>
          </a:p>
        </p:txBody>
      </p:sp>
      <p:sp>
        <p:nvSpPr>
          <p:cNvPr id="5" name="TextBox 4">
            <a:extLst>
              <a:ext uri="{FF2B5EF4-FFF2-40B4-BE49-F238E27FC236}">
                <a16:creationId xmlns:a16="http://schemas.microsoft.com/office/drawing/2014/main" id="{A4965285-3587-42DA-B4C1-CA704601BF73}"/>
              </a:ext>
            </a:extLst>
          </p:cNvPr>
          <p:cNvSpPr txBox="1"/>
          <p:nvPr/>
        </p:nvSpPr>
        <p:spPr>
          <a:xfrm>
            <a:off x="4609321" y="2939142"/>
            <a:ext cx="6966856" cy="3545975"/>
          </a:xfrm>
          <a:prstGeom prst="rect">
            <a:avLst/>
          </a:prstGeom>
          <a:noFill/>
        </p:spPr>
        <p:txBody>
          <a:bodyPr wrap="square">
            <a:spAutoFit/>
          </a:bodyPr>
          <a:lstStyle/>
          <a:p>
            <a:r>
              <a:rPr lang="en-US" sz="1600" dirty="0"/>
              <a:t>Since healthy diet is popularly concerned in this modern world. These application able to help the individuals to maintain and improve their overall health by providing relevance information such as calories, nutritional facts as well as keeping track of their food intake. One biggest flaws that these applications have made are that they do not have object counting algorithm. This will affect the counting process and will not be able to provide an accurate result during the process. The information are too generalized where the calories are counted in a fixed portion or the user have to manually select their quantities of it, but most of them would not prefer to gone through these hassle. The aim for this project is to further enhance these applications in the form of accuracy in counting food calories by using object detection and object counting so that each of every ingredients and food to be consumed by the user is determined and provide a precise result for them.</a:t>
            </a:r>
          </a:p>
        </p:txBody>
      </p:sp>
    </p:spTree>
    <p:extLst>
      <p:ext uri="{BB962C8B-B14F-4D97-AF65-F5344CB8AC3E}">
        <p14:creationId xmlns:p14="http://schemas.microsoft.com/office/powerpoint/2010/main" val="156105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87830" y="2359060"/>
            <a:ext cx="2705876" cy="1774401"/>
          </a:xfrm>
          <a:ln>
            <a:solidFill>
              <a:schemeClr val="tx1"/>
            </a:solidFill>
          </a:ln>
        </p:spPr>
        <p:txBody>
          <a:bodyPr/>
          <a:lstStyle/>
          <a:p>
            <a:r>
              <a:rPr lang="en-US" sz="4000" dirty="0">
                <a:solidFill>
                  <a:schemeClr val="tx1"/>
                </a:solidFill>
              </a:rPr>
              <a:t>Sprint 5</a:t>
            </a:r>
            <a:br>
              <a:rPr lang="en-US" sz="4000" dirty="0">
                <a:solidFill>
                  <a:schemeClr val="tx1"/>
                </a:solidFill>
              </a:rPr>
            </a:br>
            <a:r>
              <a:rPr lang="en-US" sz="4000" dirty="0">
                <a:solidFill>
                  <a:schemeClr val="tx1"/>
                </a:solidFill>
              </a:rPr>
              <a:t>recap</a:t>
            </a:r>
          </a:p>
        </p:txBody>
      </p:sp>
      <p:graphicFrame>
        <p:nvGraphicFramePr>
          <p:cNvPr id="2" name="TextBox 1">
            <a:extLst>
              <a:ext uri="{FF2B5EF4-FFF2-40B4-BE49-F238E27FC236}">
                <a16:creationId xmlns:a16="http://schemas.microsoft.com/office/drawing/2014/main" id="{CB901FAC-E874-E5B9-232F-848D076052A7}"/>
              </a:ext>
            </a:extLst>
          </p:cNvPr>
          <p:cNvGraphicFramePr/>
          <p:nvPr>
            <p:extLst>
              <p:ext uri="{D42A27DB-BD31-4B8C-83A1-F6EECF244321}">
                <p14:modId xmlns:p14="http://schemas.microsoft.com/office/powerpoint/2010/main" val="3235539864"/>
              </p:ext>
            </p:extLst>
          </p:nvPr>
        </p:nvGraphicFramePr>
        <p:xfrm>
          <a:off x="4320879" y="398042"/>
          <a:ext cx="7389040" cy="5893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0495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031476" y="962041"/>
            <a:ext cx="4894550" cy="603015"/>
          </a:xfrm>
        </p:spPr>
        <p:txBody>
          <a:bodyPr vert="horz" lIns="91440" tIns="45720" rIns="91440" bIns="45720" rtlCol="0" anchor="b">
            <a:normAutofit fontScale="90000"/>
          </a:bodyPr>
          <a:lstStyle/>
          <a:p>
            <a:r>
              <a:rPr lang="en-US" dirty="0"/>
              <a:t>Sprint 5 Vs Sprint 6</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185012" y="2732269"/>
            <a:ext cx="4588481" cy="2115486"/>
          </a:xfrm>
        </p:spPr>
        <p:txBody>
          <a:bodyPr vert="horz" lIns="91440" tIns="45720" rIns="91440" bIns="45720" rtlCol="0" anchor="t">
            <a:noAutofit/>
          </a:bodyPr>
          <a:lstStyle/>
          <a:p>
            <a:pPr>
              <a:lnSpc>
                <a:spcPct val="150000"/>
              </a:lnSpc>
              <a:buClr>
                <a:schemeClr val="accent6"/>
              </a:buClr>
            </a:pPr>
            <a:r>
              <a:rPr lang="en-US" sz="1600" dirty="0">
                <a:latin typeface="Avenir Next LT Pro Light" panose="020B0304020202020204" pitchFamily="34" charset="0"/>
              </a:rPr>
              <a:t>Working on Tech Paper</a:t>
            </a:r>
          </a:p>
          <a:p>
            <a:pPr>
              <a:lnSpc>
                <a:spcPct val="150000"/>
              </a:lnSpc>
              <a:buClr>
                <a:schemeClr val="accent6"/>
              </a:buClr>
            </a:pPr>
            <a:r>
              <a:rPr lang="en-US" sz="1600" dirty="0">
                <a:latin typeface="Avenir Next LT Pro Light" panose="020B0304020202020204" pitchFamily="34" charset="0"/>
              </a:rPr>
              <a:t>Created a Sign/Login Page</a:t>
            </a:r>
          </a:p>
          <a:p>
            <a:pPr>
              <a:lnSpc>
                <a:spcPct val="150000"/>
              </a:lnSpc>
              <a:buClr>
                <a:schemeClr val="accent6"/>
              </a:buClr>
            </a:pPr>
            <a:r>
              <a:rPr lang="en-US" sz="1600" dirty="0">
                <a:latin typeface="Avenir Next LT Pro Light" panose="020B0304020202020204" pitchFamily="34" charset="0"/>
              </a:rPr>
              <a:t>Adding New Features to the application</a:t>
            </a:r>
          </a:p>
          <a:p>
            <a:pPr>
              <a:lnSpc>
                <a:spcPct val="150000"/>
              </a:lnSpc>
              <a:buClr>
                <a:schemeClr val="accent6"/>
              </a:buClr>
            </a:pPr>
            <a:r>
              <a:rPr lang="en-US" sz="1600" dirty="0">
                <a:latin typeface="Avenir Next LT Pro Light" panose="020B0304020202020204" pitchFamily="34" charset="0"/>
              </a:rPr>
              <a:t>Design backend &amp; working on Database.</a:t>
            </a:r>
            <a:endParaRPr lang="en-US" sz="1600" b="1" dirty="0">
              <a:latin typeface="Avenir Next LT Pro Light" panose="020B0304020202020204" pitchFamily="34" charset="0"/>
            </a:endParaRPr>
          </a:p>
          <a:p>
            <a:pPr>
              <a:lnSpc>
                <a:spcPct val="150000"/>
              </a:lnSpc>
              <a:buClr>
                <a:schemeClr val="accent6"/>
              </a:buClr>
            </a:pPr>
            <a:endParaRPr lang="en-US" sz="1600" dirty="0">
              <a:latin typeface="Avenir Next LT Pro Light" panose="020B0304020202020204" pitchFamily="34" charset="0"/>
            </a:endParaRP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1175657" y="2084627"/>
            <a:ext cx="3651627" cy="255259"/>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dirty="0"/>
              <a:t>Sprint </a:t>
            </a:r>
          </a:p>
        </p:txBody>
      </p:sp>
      <p:sp>
        <p:nvSpPr>
          <p:cNvPr id="7" name="TextBox 6">
            <a:extLst>
              <a:ext uri="{FF2B5EF4-FFF2-40B4-BE49-F238E27FC236}">
                <a16:creationId xmlns:a16="http://schemas.microsoft.com/office/drawing/2014/main" id="{960F5034-B09C-7ED5-CF58-5FB83C0F905F}"/>
              </a:ext>
            </a:extLst>
          </p:cNvPr>
          <p:cNvSpPr txBox="1"/>
          <p:nvPr/>
        </p:nvSpPr>
        <p:spPr>
          <a:xfrm>
            <a:off x="6574467" y="2024028"/>
            <a:ext cx="2880251"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dirty="0">
                <a:effectLst/>
              </a:rPr>
              <a:t>Sprint </a:t>
            </a:r>
            <a:endParaRPr lang="en-US" b="1" dirty="0"/>
          </a:p>
        </p:txBody>
      </p:sp>
      <p:sp>
        <p:nvSpPr>
          <p:cNvPr id="9" name="TextBox 8">
            <a:extLst>
              <a:ext uri="{FF2B5EF4-FFF2-40B4-BE49-F238E27FC236}">
                <a16:creationId xmlns:a16="http://schemas.microsoft.com/office/drawing/2014/main" id="{FFA67E2F-7FCD-FC97-312B-B7828DEEB25F}"/>
              </a:ext>
            </a:extLst>
          </p:cNvPr>
          <p:cNvSpPr txBox="1"/>
          <p:nvPr/>
        </p:nvSpPr>
        <p:spPr>
          <a:xfrm>
            <a:off x="6574467" y="2577953"/>
            <a:ext cx="4481368" cy="2636106"/>
          </a:xfrm>
          <a:prstGeom prst="rect">
            <a:avLst/>
          </a:prstGeom>
          <a:noFill/>
        </p:spPr>
        <p:txBody>
          <a:bodyPr wrap="square">
            <a:spAutoFit/>
          </a:bodyPr>
          <a:lstStyle/>
          <a:p>
            <a:pPr marL="285750" indent="-285750" algn="l">
              <a:lnSpc>
                <a:spcPct val="15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Added new story points and specified issues and tasks.</a:t>
            </a:r>
          </a:p>
          <a:p>
            <a:pPr marL="285750" indent="-285750" algn="l">
              <a:lnSpc>
                <a:spcPct val="15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Recipes and recommendation are added according based on maintenance calories. </a:t>
            </a:r>
          </a:p>
          <a:p>
            <a:pPr marL="285750" indent="-285750" algn="l">
              <a:lnSpc>
                <a:spcPct val="15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Worked the Tech Paper and Deployment Manual.</a:t>
            </a:r>
          </a:p>
          <a:p>
            <a:pPr marL="285750" indent="-285750" algn="l">
              <a:lnSpc>
                <a:spcPct val="15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Adding the coaches and doctors' lists.</a:t>
            </a:r>
            <a:endParaRPr lang="en-US" sz="1600" dirty="0">
              <a:effectLst/>
              <a:latin typeface="Avenir Next LT Pro Light" panose="020B0304020202020204" pitchFamily="34" charset="0"/>
            </a:endParaRPr>
          </a:p>
        </p:txBody>
      </p:sp>
      <p:pic>
        <p:nvPicPr>
          <p:cNvPr id="14" name="Graphic 13" descr="Badge 5 with solid fill">
            <a:extLst>
              <a:ext uri="{FF2B5EF4-FFF2-40B4-BE49-F238E27FC236}">
                <a16:creationId xmlns:a16="http://schemas.microsoft.com/office/drawing/2014/main" id="{D1DBE1D7-085F-D8BC-076A-830B3F3B0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4616" y="1987579"/>
            <a:ext cx="522666" cy="522666"/>
          </a:xfrm>
          <a:prstGeom prst="rect">
            <a:avLst/>
          </a:prstGeom>
        </p:spPr>
      </p:pic>
      <p:pic>
        <p:nvPicPr>
          <p:cNvPr id="16" name="Graphic 15" descr="Badge 6 with solid fill">
            <a:extLst>
              <a:ext uri="{FF2B5EF4-FFF2-40B4-BE49-F238E27FC236}">
                <a16:creationId xmlns:a16="http://schemas.microsoft.com/office/drawing/2014/main" id="{9C3B6267-ECBA-E629-B199-CB70397C26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24071" y="1944326"/>
            <a:ext cx="528735" cy="528735"/>
          </a:xfrm>
          <a:prstGeom prst="rect">
            <a:avLst/>
          </a:prstGeom>
        </p:spPr>
      </p:pic>
    </p:spTree>
    <p:extLst>
      <p:ext uri="{BB962C8B-B14F-4D97-AF65-F5344CB8AC3E}">
        <p14:creationId xmlns:p14="http://schemas.microsoft.com/office/powerpoint/2010/main" val="3102096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2003-E456-3718-1023-315FDF33DB68}"/>
              </a:ext>
            </a:extLst>
          </p:cNvPr>
          <p:cNvSpPr>
            <a:spLocks noGrp="1"/>
          </p:cNvSpPr>
          <p:nvPr>
            <p:ph type="title"/>
          </p:nvPr>
        </p:nvSpPr>
        <p:spPr>
          <a:xfrm>
            <a:off x="4374153" y="125961"/>
            <a:ext cx="3219758" cy="527181"/>
          </a:xfrm>
          <a:ln>
            <a:noFill/>
          </a:ln>
        </p:spPr>
        <p:txBody>
          <a:bodyPr>
            <a:normAutofit fontScale="90000"/>
          </a:bodyPr>
          <a:lstStyle/>
          <a:p>
            <a:pPr algn="ctr"/>
            <a:r>
              <a:rPr lang="en-US" sz="3200" dirty="0"/>
              <a:t>Product Backlog</a:t>
            </a:r>
          </a:p>
        </p:txBody>
      </p:sp>
      <p:graphicFrame>
        <p:nvGraphicFramePr>
          <p:cNvPr id="4" name="Object 3">
            <a:extLst>
              <a:ext uri="{FF2B5EF4-FFF2-40B4-BE49-F238E27FC236}">
                <a16:creationId xmlns:a16="http://schemas.microsoft.com/office/drawing/2014/main" id="{68D98929-DE25-514F-B679-6D675C82EDCE}"/>
              </a:ext>
            </a:extLst>
          </p:cNvPr>
          <p:cNvGraphicFramePr>
            <a:graphicFrameLocks noChangeAspect="1"/>
          </p:cNvGraphicFramePr>
          <p:nvPr>
            <p:extLst>
              <p:ext uri="{D42A27DB-BD31-4B8C-83A1-F6EECF244321}">
                <p14:modId xmlns:p14="http://schemas.microsoft.com/office/powerpoint/2010/main" val="1951825312"/>
              </p:ext>
            </p:extLst>
          </p:nvPr>
        </p:nvGraphicFramePr>
        <p:xfrm>
          <a:off x="1133830" y="915075"/>
          <a:ext cx="10196760" cy="5625684"/>
        </p:xfrm>
        <a:graphic>
          <a:graphicData uri="http://schemas.openxmlformats.org/presentationml/2006/ole">
            <mc:AlternateContent xmlns:mc="http://schemas.openxmlformats.org/markup-compatibility/2006">
              <mc:Choice xmlns:v="urn:schemas-microsoft-com:vml" Requires="v">
                <p:oleObj name="Worksheet" r:id="rId2" imgW="6972406" imgH="5204263" progId="Excel.Sheet.12">
                  <p:embed/>
                </p:oleObj>
              </mc:Choice>
              <mc:Fallback>
                <p:oleObj name="Worksheet" r:id="rId2" imgW="6972406" imgH="5204263" progId="Excel.Sheet.12">
                  <p:embed/>
                  <p:pic>
                    <p:nvPicPr>
                      <p:cNvPr id="4" name="Object 3">
                        <a:extLst>
                          <a:ext uri="{FF2B5EF4-FFF2-40B4-BE49-F238E27FC236}">
                            <a16:creationId xmlns:a16="http://schemas.microsoft.com/office/drawing/2014/main" id="{68D98929-DE25-514F-B679-6D675C82EDCE}"/>
                          </a:ext>
                        </a:extLst>
                      </p:cNvPr>
                      <p:cNvPicPr/>
                      <p:nvPr/>
                    </p:nvPicPr>
                    <p:blipFill>
                      <a:blip r:embed="rId3"/>
                      <a:stretch>
                        <a:fillRect/>
                      </a:stretch>
                    </p:blipFill>
                    <p:spPr>
                      <a:xfrm>
                        <a:off x="1133830" y="915075"/>
                        <a:ext cx="10196760" cy="5625684"/>
                      </a:xfrm>
                      <a:prstGeom prst="rect">
                        <a:avLst/>
                      </a:prstGeom>
                    </p:spPr>
                  </p:pic>
                </p:oleObj>
              </mc:Fallback>
            </mc:AlternateContent>
          </a:graphicData>
        </a:graphic>
      </p:graphicFrame>
    </p:spTree>
    <p:extLst>
      <p:ext uri="{BB962C8B-B14F-4D97-AF65-F5344CB8AC3E}">
        <p14:creationId xmlns:p14="http://schemas.microsoft.com/office/powerpoint/2010/main" val="287575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4085999" y="794968"/>
            <a:ext cx="4020000" cy="744583"/>
          </a:xfrm>
        </p:spPr>
        <p:txBody>
          <a:bodyPr>
            <a:normAutofit/>
          </a:bodyPr>
          <a:lstStyle/>
          <a:p>
            <a:pPr algn="ctr"/>
            <a:r>
              <a:rPr lang="en-US" sz="3200" dirty="0"/>
              <a:t>Sprint 5 Backlog</a:t>
            </a:r>
          </a:p>
        </p:txBody>
      </p:sp>
      <p:graphicFrame>
        <p:nvGraphicFramePr>
          <p:cNvPr id="3" name="Object 2">
            <a:extLst>
              <a:ext uri="{FF2B5EF4-FFF2-40B4-BE49-F238E27FC236}">
                <a16:creationId xmlns:a16="http://schemas.microsoft.com/office/drawing/2014/main" id="{E418AD57-8CBF-0497-BBFD-60109F44EDE4}"/>
              </a:ext>
            </a:extLst>
          </p:cNvPr>
          <p:cNvGraphicFramePr>
            <a:graphicFrameLocks noChangeAspect="1"/>
          </p:cNvGraphicFramePr>
          <p:nvPr>
            <p:extLst>
              <p:ext uri="{D42A27DB-BD31-4B8C-83A1-F6EECF244321}">
                <p14:modId xmlns:p14="http://schemas.microsoft.com/office/powerpoint/2010/main" val="3139713594"/>
              </p:ext>
            </p:extLst>
          </p:nvPr>
        </p:nvGraphicFramePr>
        <p:xfrm>
          <a:off x="377385" y="2123622"/>
          <a:ext cx="11437229" cy="3418762"/>
        </p:xfrm>
        <a:graphic>
          <a:graphicData uri="http://schemas.openxmlformats.org/presentationml/2006/ole">
            <mc:AlternateContent xmlns:mc="http://schemas.openxmlformats.org/markup-compatibility/2006">
              <mc:Choice xmlns:v="urn:schemas-microsoft-com:vml" Requires="v">
                <p:oleObj name="Worksheet" r:id="rId2" imgW="7902117" imgH="2362279" progId="Excel.Sheet.12">
                  <p:embed/>
                </p:oleObj>
              </mc:Choice>
              <mc:Fallback>
                <p:oleObj name="Worksheet" r:id="rId2" imgW="7902117" imgH="2362279" progId="Excel.Sheet.12">
                  <p:embed/>
                  <p:pic>
                    <p:nvPicPr>
                      <p:cNvPr id="3" name="Object 2">
                        <a:extLst>
                          <a:ext uri="{FF2B5EF4-FFF2-40B4-BE49-F238E27FC236}">
                            <a16:creationId xmlns:a16="http://schemas.microsoft.com/office/drawing/2014/main" id="{E418AD57-8CBF-0497-BBFD-60109F44EDE4}"/>
                          </a:ext>
                        </a:extLst>
                      </p:cNvPr>
                      <p:cNvPicPr/>
                      <p:nvPr/>
                    </p:nvPicPr>
                    <p:blipFill>
                      <a:blip r:embed="rId3"/>
                      <a:stretch>
                        <a:fillRect/>
                      </a:stretch>
                    </p:blipFill>
                    <p:spPr>
                      <a:xfrm>
                        <a:off x="377385" y="2123622"/>
                        <a:ext cx="11437229" cy="3418762"/>
                      </a:xfrm>
                      <a:prstGeom prst="rect">
                        <a:avLst/>
                      </a:prstGeom>
                    </p:spPr>
                  </p:pic>
                </p:oleObj>
              </mc:Fallback>
            </mc:AlternateContent>
          </a:graphicData>
        </a:graphic>
      </p:graphicFrame>
    </p:spTree>
    <p:extLst>
      <p:ext uri="{BB962C8B-B14F-4D97-AF65-F5344CB8AC3E}">
        <p14:creationId xmlns:p14="http://schemas.microsoft.com/office/powerpoint/2010/main" val="2822090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66F0-21EA-2EAC-3E74-25F56A08EA11}"/>
              </a:ext>
            </a:extLst>
          </p:cNvPr>
          <p:cNvSpPr>
            <a:spLocks noGrp="1"/>
          </p:cNvSpPr>
          <p:nvPr>
            <p:ph type="title"/>
          </p:nvPr>
        </p:nvSpPr>
        <p:spPr>
          <a:xfrm>
            <a:off x="2773042" y="158659"/>
            <a:ext cx="6645916" cy="689053"/>
          </a:xfrm>
        </p:spPr>
        <p:txBody>
          <a:bodyPr>
            <a:normAutofit/>
          </a:bodyPr>
          <a:lstStyle/>
          <a:p>
            <a:pPr algn="ctr"/>
            <a:r>
              <a:rPr lang="en-US" sz="3200" dirty="0"/>
              <a:t>User Stories and Acceptance Criteria</a:t>
            </a:r>
          </a:p>
        </p:txBody>
      </p:sp>
      <p:graphicFrame>
        <p:nvGraphicFramePr>
          <p:cNvPr id="3" name="Object 2">
            <a:extLst>
              <a:ext uri="{FF2B5EF4-FFF2-40B4-BE49-F238E27FC236}">
                <a16:creationId xmlns:a16="http://schemas.microsoft.com/office/drawing/2014/main" id="{B36A8097-2ED9-EDAA-A967-0329AA1D3764}"/>
              </a:ext>
            </a:extLst>
          </p:cNvPr>
          <p:cNvGraphicFramePr>
            <a:graphicFrameLocks noChangeAspect="1"/>
          </p:cNvGraphicFramePr>
          <p:nvPr>
            <p:extLst>
              <p:ext uri="{D42A27DB-BD31-4B8C-83A1-F6EECF244321}">
                <p14:modId xmlns:p14="http://schemas.microsoft.com/office/powerpoint/2010/main" val="661707254"/>
              </p:ext>
            </p:extLst>
          </p:nvPr>
        </p:nvGraphicFramePr>
        <p:xfrm>
          <a:off x="896549" y="987516"/>
          <a:ext cx="10594975" cy="5711825"/>
        </p:xfrm>
        <a:graphic>
          <a:graphicData uri="http://schemas.openxmlformats.org/presentationml/2006/ole">
            <mc:AlternateContent xmlns:mc="http://schemas.openxmlformats.org/markup-compatibility/2006">
              <mc:Choice xmlns:v="urn:schemas-microsoft-com:vml" Requires="v">
                <p:oleObj name="Worksheet" r:id="rId2" imgW="8732733" imgH="4709207" progId="Excel.Sheet.12">
                  <p:embed/>
                </p:oleObj>
              </mc:Choice>
              <mc:Fallback>
                <p:oleObj name="Worksheet" r:id="rId2" imgW="8732733" imgH="4709207" progId="Excel.Sheet.12">
                  <p:embed/>
                  <p:pic>
                    <p:nvPicPr>
                      <p:cNvPr id="3" name="Object 2">
                        <a:extLst>
                          <a:ext uri="{FF2B5EF4-FFF2-40B4-BE49-F238E27FC236}">
                            <a16:creationId xmlns:a16="http://schemas.microsoft.com/office/drawing/2014/main" id="{B36A8097-2ED9-EDAA-A967-0329AA1D3764}"/>
                          </a:ext>
                        </a:extLst>
                      </p:cNvPr>
                      <p:cNvPicPr/>
                      <p:nvPr/>
                    </p:nvPicPr>
                    <p:blipFill>
                      <a:blip r:embed="rId3"/>
                      <a:stretch>
                        <a:fillRect/>
                      </a:stretch>
                    </p:blipFill>
                    <p:spPr>
                      <a:xfrm>
                        <a:off x="896549" y="987516"/>
                        <a:ext cx="10594975" cy="571182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07286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16" name="Picture 15">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3259884" y="188919"/>
            <a:ext cx="5372488" cy="689334"/>
          </a:xfrm>
        </p:spPr>
        <p:txBody>
          <a:bodyPr>
            <a:normAutofit/>
          </a:bodyPr>
          <a:lstStyle/>
          <a:p>
            <a:pPr algn="ctr"/>
            <a:r>
              <a:rPr lang="en-US" sz="3600" dirty="0"/>
              <a:t>Test Cases</a:t>
            </a:r>
          </a:p>
        </p:txBody>
      </p:sp>
      <p:graphicFrame>
        <p:nvGraphicFramePr>
          <p:cNvPr id="7" name="Object 6">
            <a:extLst>
              <a:ext uri="{FF2B5EF4-FFF2-40B4-BE49-F238E27FC236}">
                <a16:creationId xmlns:a16="http://schemas.microsoft.com/office/drawing/2014/main" id="{3A072385-7E2E-982A-4B4A-89D8DA1F248A}"/>
              </a:ext>
            </a:extLst>
          </p:cNvPr>
          <p:cNvGraphicFramePr>
            <a:graphicFrameLocks noChangeAspect="1"/>
          </p:cNvGraphicFramePr>
          <p:nvPr>
            <p:extLst>
              <p:ext uri="{D42A27DB-BD31-4B8C-83A1-F6EECF244321}">
                <p14:modId xmlns:p14="http://schemas.microsoft.com/office/powerpoint/2010/main" val="3039643549"/>
              </p:ext>
            </p:extLst>
          </p:nvPr>
        </p:nvGraphicFramePr>
        <p:xfrm>
          <a:off x="684213" y="1012825"/>
          <a:ext cx="11174412" cy="8983663"/>
        </p:xfrm>
        <a:graphic>
          <a:graphicData uri="http://schemas.openxmlformats.org/presentationml/2006/ole">
            <mc:AlternateContent xmlns:mc="http://schemas.openxmlformats.org/markup-compatibility/2006">
              <mc:Choice xmlns:v="urn:schemas-microsoft-com:vml" Requires="v">
                <p:oleObj name="Worksheet" r:id="rId4" imgW="11848923" imgH="10881407" progId="Excel.Sheet.12">
                  <p:embed/>
                </p:oleObj>
              </mc:Choice>
              <mc:Fallback>
                <p:oleObj name="Worksheet" r:id="rId4" imgW="11848923" imgH="10881407" progId="Excel.Sheet.12">
                  <p:embed/>
                  <p:pic>
                    <p:nvPicPr>
                      <p:cNvPr id="7" name="Object 6">
                        <a:extLst>
                          <a:ext uri="{FF2B5EF4-FFF2-40B4-BE49-F238E27FC236}">
                            <a16:creationId xmlns:a16="http://schemas.microsoft.com/office/drawing/2014/main" id="{3A072385-7E2E-982A-4B4A-89D8DA1F248A}"/>
                          </a:ext>
                        </a:extLst>
                      </p:cNvPr>
                      <p:cNvPicPr/>
                      <p:nvPr/>
                    </p:nvPicPr>
                    <p:blipFill>
                      <a:blip r:embed="rId5"/>
                      <a:stretch>
                        <a:fillRect/>
                      </a:stretch>
                    </p:blipFill>
                    <p:spPr>
                      <a:xfrm>
                        <a:off x="684213" y="1012825"/>
                        <a:ext cx="11174412" cy="8983663"/>
                      </a:xfrm>
                      <a:prstGeom prst="rect">
                        <a:avLst/>
                      </a:prstGeom>
                    </p:spPr>
                  </p:pic>
                </p:oleObj>
              </mc:Fallback>
            </mc:AlternateContent>
          </a:graphicData>
        </a:graphic>
      </p:graphicFrame>
    </p:spTree>
    <p:extLst>
      <p:ext uri="{BB962C8B-B14F-4D97-AF65-F5344CB8AC3E}">
        <p14:creationId xmlns:p14="http://schemas.microsoft.com/office/powerpoint/2010/main" val="3031494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4075891" y="426104"/>
            <a:ext cx="3249038" cy="799581"/>
          </a:xfrm>
        </p:spPr>
        <p:txBody>
          <a:bodyPr>
            <a:noAutofit/>
          </a:bodyPr>
          <a:lstStyle/>
          <a:p>
            <a:pPr algn="ctr"/>
            <a:r>
              <a:rPr lang="en-US" sz="3600" dirty="0"/>
              <a:t>Test Cases</a:t>
            </a:r>
          </a:p>
        </p:txBody>
      </p:sp>
      <p:graphicFrame>
        <p:nvGraphicFramePr>
          <p:cNvPr id="3" name="Object 2">
            <a:extLst>
              <a:ext uri="{FF2B5EF4-FFF2-40B4-BE49-F238E27FC236}">
                <a16:creationId xmlns:a16="http://schemas.microsoft.com/office/drawing/2014/main" id="{1FFE8D9F-D7F7-FFF6-BE3F-1752DC7392A3}"/>
              </a:ext>
            </a:extLst>
          </p:cNvPr>
          <p:cNvGraphicFramePr>
            <a:graphicFrameLocks noChangeAspect="1"/>
          </p:cNvGraphicFramePr>
          <p:nvPr>
            <p:extLst>
              <p:ext uri="{D42A27DB-BD31-4B8C-83A1-F6EECF244321}">
                <p14:modId xmlns:p14="http://schemas.microsoft.com/office/powerpoint/2010/main" val="2283935614"/>
              </p:ext>
            </p:extLst>
          </p:nvPr>
        </p:nvGraphicFramePr>
        <p:xfrm>
          <a:off x="339725" y="1713332"/>
          <a:ext cx="11512550" cy="4359275"/>
        </p:xfrm>
        <a:graphic>
          <a:graphicData uri="http://schemas.openxmlformats.org/presentationml/2006/ole">
            <mc:AlternateContent xmlns:mc="http://schemas.openxmlformats.org/markup-compatibility/2006">
              <mc:Choice xmlns:v="urn:schemas-microsoft-com:vml" Requires="v">
                <p:oleObj name="Worksheet" r:id="rId2" imgW="10203003" imgH="4282377" progId="Excel.Sheet.12">
                  <p:embed/>
                </p:oleObj>
              </mc:Choice>
              <mc:Fallback>
                <p:oleObj name="Worksheet" r:id="rId2" imgW="10203003" imgH="4282377" progId="Excel.Sheet.12">
                  <p:embed/>
                  <p:pic>
                    <p:nvPicPr>
                      <p:cNvPr id="3" name="Object 2">
                        <a:extLst>
                          <a:ext uri="{FF2B5EF4-FFF2-40B4-BE49-F238E27FC236}">
                            <a16:creationId xmlns:a16="http://schemas.microsoft.com/office/drawing/2014/main" id="{1FFE8D9F-D7F7-FFF6-BE3F-1752DC7392A3}"/>
                          </a:ext>
                        </a:extLst>
                      </p:cNvPr>
                      <p:cNvPicPr/>
                      <p:nvPr/>
                    </p:nvPicPr>
                    <p:blipFill>
                      <a:blip r:embed="rId3"/>
                      <a:stretch>
                        <a:fillRect/>
                      </a:stretch>
                    </p:blipFill>
                    <p:spPr>
                      <a:xfrm>
                        <a:off x="339725" y="1713332"/>
                        <a:ext cx="11512550" cy="4359275"/>
                      </a:xfrm>
                      <a:prstGeom prst="rect">
                        <a:avLst/>
                      </a:prstGeom>
                    </p:spPr>
                  </p:pic>
                </p:oleObj>
              </mc:Fallback>
            </mc:AlternateContent>
          </a:graphicData>
        </a:graphic>
      </p:graphicFrame>
    </p:spTree>
    <p:extLst>
      <p:ext uri="{BB962C8B-B14F-4D97-AF65-F5344CB8AC3E}">
        <p14:creationId xmlns:p14="http://schemas.microsoft.com/office/powerpoint/2010/main" val="4207150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FD91-6DF9-158C-3CCD-CCD0E7511B68}"/>
              </a:ext>
            </a:extLst>
          </p:cNvPr>
          <p:cNvSpPr>
            <a:spLocks noGrp="1"/>
          </p:cNvSpPr>
          <p:nvPr>
            <p:ph type="title"/>
          </p:nvPr>
        </p:nvSpPr>
        <p:spPr>
          <a:xfrm>
            <a:off x="1614792" y="365760"/>
            <a:ext cx="8659238" cy="791831"/>
          </a:xfrm>
        </p:spPr>
        <p:txBody>
          <a:bodyPr>
            <a:normAutofit/>
          </a:bodyPr>
          <a:lstStyle/>
          <a:p>
            <a:pPr algn="ctr"/>
            <a:r>
              <a:rPr lang="en-US" sz="3200" dirty="0"/>
              <a:t>Stories \ Task Completed and Not Completed</a:t>
            </a:r>
          </a:p>
        </p:txBody>
      </p:sp>
      <p:graphicFrame>
        <p:nvGraphicFramePr>
          <p:cNvPr id="11" name="Object 10">
            <a:extLst>
              <a:ext uri="{FF2B5EF4-FFF2-40B4-BE49-F238E27FC236}">
                <a16:creationId xmlns:a16="http://schemas.microsoft.com/office/drawing/2014/main" id="{9343C556-9896-F782-D682-4B6CA64B310F}"/>
              </a:ext>
            </a:extLst>
          </p:cNvPr>
          <p:cNvGraphicFramePr>
            <a:graphicFrameLocks noChangeAspect="1"/>
          </p:cNvGraphicFramePr>
          <p:nvPr>
            <p:extLst>
              <p:ext uri="{D42A27DB-BD31-4B8C-83A1-F6EECF244321}">
                <p14:modId xmlns:p14="http://schemas.microsoft.com/office/powerpoint/2010/main" val="3236315757"/>
              </p:ext>
            </p:extLst>
          </p:nvPr>
        </p:nvGraphicFramePr>
        <p:xfrm>
          <a:off x="850900" y="1274323"/>
          <a:ext cx="10490200" cy="5334000"/>
        </p:xfrm>
        <a:graphic>
          <a:graphicData uri="http://schemas.openxmlformats.org/presentationml/2006/ole">
            <mc:AlternateContent xmlns:mc="http://schemas.openxmlformats.org/markup-compatibility/2006">
              <mc:Choice xmlns:v="urn:schemas-microsoft-com:vml" Requires="v">
                <p:oleObj name="Worksheet" r:id="rId2" imgW="6416111" imgH="3261565" progId="Excel.Sheet.12">
                  <p:embed/>
                </p:oleObj>
              </mc:Choice>
              <mc:Fallback>
                <p:oleObj name="Worksheet" r:id="rId2" imgW="6416111" imgH="3261565" progId="Excel.Sheet.12">
                  <p:embed/>
                  <p:pic>
                    <p:nvPicPr>
                      <p:cNvPr id="11" name="Object 10">
                        <a:extLst>
                          <a:ext uri="{FF2B5EF4-FFF2-40B4-BE49-F238E27FC236}">
                            <a16:creationId xmlns:a16="http://schemas.microsoft.com/office/drawing/2014/main" id="{9343C556-9896-F782-D682-4B6CA64B310F}"/>
                          </a:ext>
                        </a:extLst>
                      </p:cNvPr>
                      <p:cNvPicPr/>
                      <p:nvPr/>
                    </p:nvPicPr>
                    <p:blipFill>
                      <a:blip r:embed="rId3"/>
                      <a:stretch>
                        <a:fillRect/>
                      </a:stretch>
                    </p:blipFill>
                    <p:spPr>
                      <a:xfrm>
                        <a:off x="850900" y="1274323"/>
                        <a:ext cx="10490200" cy="5334000"/>
                      </a:xfrm>
                      <a:prstGeom prst="rect">
                        <a:avLst/>
                      </a:prstGeom>
                    </p:spPr>
                  </p:pic>
                </p:oleObj>
              </mc:Fallback>
            </mc:AlternateContent>
          </a:graphicData>
        </a:graphic>
      </p:graphicFrame>
    </p:spTree>
    <p:extLst>
      <p:ext uri="{BB962C8B-B14F-4D97-AF65-F5344CB8AC3E}">
        <p14:creationId xmlns:p14="http://schemas.microsoft.com/office/powerpoint/2010/main" val="291585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8"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16">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1" name="Group 20">
            <a:extLst>
              <a:ext uri="{FF2B5EF4-FFF2-40B4-BE49-F238E27FC236}">
                <a16:creationId xmlns:a16="http://schemas.microsoft.com/office/drawing/2014/main" id="{F54E156B-C3CF-4290-AAE3-FA3BD6BE8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2" name="Picture 21">
              <a:extLst>
                <a:ext uri="{FF2B5EF4-FFF2-40B4-BE49-F238E27FC236}">
                  <a16:creationId xmlns:a16="http://schemas.microsoft.com/office/drawing/2014/main" id="{886638AD-AE91-49BD-AE6F-DA6DD5FCBA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3" name="Picture 22">
              <a:extLst>
                <a:ext uri="{FF2B5EF4-FFF2-40B4-BE49-F238E27FC236}">
                  <a16:creationId xmlns:a16="http://schemas.microsoft.com/office/drawing/2014/main" id="{367238FA-4030-4D69-9A1A-42918D7BB8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 name="Title 1">
            <a:extLst>
              <a:ext uri="{FF2B5EF4-FFF2-40B4-BE49-F238E27FC236}">
                <a16:creationId xmlns:a16="http://schemas.microsoft.com/office/drawing/2014/main" id="{F270A1FA-20F1-005F-AADF-FE5A72E4693A}"/>
              </a:ext>
            </a:extLst>
          </p:cNvPr>
          <p:cNvSpPr txBox="1">
            <a:spLocks/>
          </p:cNvSpPr>
          <p:nvPr/>
        </p:nvSpPr>
        <p:spPr>
          <a:xfrm>
            <a:off x="3486604" y="563276"/>
            <a:ext cx="5115697" cy="724984"/>
          </a:xfrm>
          <a:prstGeom prst="rect">
            <a:avLst/>
          </a:prstGeom>
          <a:ln w="28575">
            <a:solidFill>
              <a:schemeClr val="tx1"/>
            </a:solidFill>
          </a:ln>
        </p:spPr>
        <p:txBody>
          <a:bodyPr vert="horz" lIns="91440" tIns="45720" rIns="91440" bIns="45720" rtlCol="0" anchor="b">
            <a:no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4000" dirty="0"/>
              <a:t>Team Member Roles</a:t>
            </a:r>
          </a:p>
        </p:txBody>
      </p:sp>
      <p:sp>
        <p:nvSpPr>
          <p:cNvPr id="7" name="Rectangle 6" descr="A person wearing a black shirt&#10;&#10;Description automatically generated with medium confidence">
            <a:extLst>
              <a:ext uri="{FF2B5EF4-FFF2-40B4-BE49-F238E27FC236}">
                <a16:creationId xmlns:a16="http://schemas.microsoft.com/office/drawing/2014/main" id="{577220FD-9AE9-0ED0-DE81-53D1FECDE4FF}"/>
              </a:ext>
            </a:extLst>
          </p:cNvPr>
          <p:cNvSpPr/>
          <p:nvPr/>
        </p:nvSpPr>
        <p:spPr>
          <a:xfrm>
            <a:off x="84752" y="1809019"/>
            <a:ext cx="2257024" cy="2252460"/>
          </a:xfrm>
          <a:prstGeom prst="rect">
            <a:avLst/>
          </a:prstGeom>
          <a:blipFill>
            <a:blip r:embed="rId6"/>
            <a:srcRect/>
            <a:stretch>
              <a:fillRect t="-10000" b="-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tangle 8">
            <a:extLst>
              <a:ext uri="{FF2B5EF4-FFF2-40B4-BE49-F238E27FC236}">
                <a16:creationId xmlns:a16="http://schemas.microsoft.com/office/drawing/2014/main" id="{F3CCD8A2-2105-6ECD-BFBD-0CB425FF3E17}"/>
              </a:ext>
            </a:extLst>
          </p:cNvPr>
          <p:cNvSpPr/>
          <p:nvPr/>
        </p:nvSpPr>
        <p:spPr>
          <a:xfrm>
            <a:off x="2482173" y="1811352"/>
            <a:ext cx="2257024" cy="2247794"/>
          </a:xfrm>
          <a:prstGeom prst="rect">
            <a:avLst/>
          </a:prstGeom>
          <a:blipFill>
            <a:blip r:embed="rId7"/>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tangle 10">
            <a:extLst>
              <a:ext uri="{FF2B5EF4-FFF2-40B4-BE49-F238E27FC236}">
                <a16:creationId xmlns:a16="http://schemas.microsoft.com/office/drawing/2014/main" id="{DE17D78B-630D-2532-5A7D-AD5BD949602C}"/>
              </a:ext>
            </a:extLst>
          </p:cNvPr>
          <p:cNvSpPr/>
          <p:nvPr/>
        </p:nvSpPr>
        <p:spPr>
          <a:xfrm>
            <a:off x="4906832" y="1793847"/>
            <a:ext cx="2275243" cy="2282804"/>
          </a:xfrm>
          <a:prstGeom prst="rect">
            <a:avLst/>
          </a:prstGeom>
          <a:blipFill rotWithShape="1">
            <a:blip r:embed="rId8"/>
            <a:srcRect/>
            <a:stretch>
              <a:fillRect t="-12000" b="-1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TextBox 13">
            <a:extLst>
              <a:ext uri="{FF2B5EF4-FFF2-40B4-BE49-F238E27FC236}">
                <a16:creationId xmlns:a16="http://schemas.microsoft.com/office/drawing/2014/main" id="{2808BB6A-1CBB-D552-675E-D7D4BF53F57F}"/>
              </a:ext>
            </a:extLst>
          </p:cNvPr>
          <p:cNvSpPr txBox="1"/>
          <p:nvPr/>
        </p:nvSpPr>
        <p:spPr>
          <a:xfrm>
            <a:off x="5084068" y="4616296"/>
            <a:ext cx="2020816" cy="523220"/>
          </a:xfrm>
          <a:prstGeom prst="rect">
            <a:avLst/>
          </a:prstGeom>
          <a:noFill/>
        </p:spPr>
        <p:txBody>
          <a:bodyPr wrap="square">
            <a:spAutoFit/>
          </a:bodyPr>
          <a:lstStyle/>
          <a:p>
            <a:pPr algn="ctr"/>
            <a:r>
              <a:rPr lang="en-US" sz="1400" dirty="0"/>
              <a:t>DHARINI MAANASA</a:t>
            </a:r>
          </a:p>
          <a:p>
            <a:pPr algn="ctr"/>
            <a:r>
              <a:rPr lang="en-US" sz="1400" dirty="0"/>
              <a:t>DEVELOPER 3</a:t>
            </a:r>
          </a:p>
        </p:txBody>
      </p:sp>
      <p:sp>
        <p:nvSpPr>
          <p:cNvPr id="16" name="TextBox 15">
            <a:extLst>
              <a:ext uri="{FF2B5EF4-FFF2-40B4-BE49-F238E27FC236}">
                <a16:creationId xmlns:a16="http://schemas.microsoft.com/office/drawing/2014/main" id="{A065F879-4D05-8D79-17FB-686C5DF6E209}"/>
              </a:ext>
            </a:extLst>
          </p:cNvPr>
          <p:cNvSpPr txBox="1"/>
          <p:nvPr/>
        </p:nvSpPr>
        <p:spPr>
          <a:xfrm>
            <a:off x="248102" y="4584250"/>
            <a:ext cx="2109054" cy="523220"/>
          </a:xfrm>
          <a:prstGeom prst="rect">
            <a:avLst/>
          </a:prstGeom>
          <a:noFill/>
        </p:spPr>
        <p:txBody>
          <a:bodyPr wrap="square" rtlCol="0">
            <a:spAutoFit/>
          </a:bodyPr>
          <a:lstStyle/>
          <a:p>
            <a:pPr algn="ctr"/>
            <a:r>
              <a:rPr lang="en-US" sz="1400" dirty="0"/>
              <a:t>SATHWIK MUDENTI</a:t>
            </a:r>
          </a:p>
          <a:p>
            <a:pPr algn="ctr"/>
            <a:r>
              <a:rPr lang="en-US" sz="1400" dirty="0"/>
              <a:t>DEVELOPER 1</a:t>
            </a:r>
          </a:p>
        </p:txBody>
      </p:sp>
      <p:sp>
        <p:nvSpPr>
          <p:cNvPr id="18" name="TextBox 17">
            <a:extLst>
              <a:ext uri="{FF2B5EF4-FFF2-40B4-BE49-F238E27FC236}">
                <a16:creationId xmlns:a16="http://schemas.microsoft.com/office/drawing/2014/main" id="{405480F0-44C2-D277-3558-84085EB4DC49}"/>
              </a:ext>
            </a:extLst>
          </p:cNvPr>
          <p:cNvSpPr txBox="1"/>
          <p:nvPr/>
        </p:nvSpPr>
        <p:spPr>
          <a:xfrm>
            <a:off x="2582699" y="4616296"/>
            <a:ext cx="2347377" cy="523220"/>
          </a:xfrm>
          <a:prstGeom prst="rect">
            <a:avLst/>
          </a:prstGeom>
          <a:noFill/>
        </p:spPr>
        <p:txBody>
          <a:bodyPr wrap="square">
            <a:spAutoFit/>
          </a:bodyPr>
          <a:lstStyle/>
          <a:p>
            <a:pPr algn="ctr"/>
            <a:r>
              <a:rPr lang="en-US" sz="1400" dirty="0"/>
              <a:t>VARUN REDDY</a:t>
            </a:r>
          </a:p>
          <a:p>
            <a:pPr algn="ctr"/>
            <a:r>
              <a:rPr lang="en-US" sz="1400" dirty="0"/>
              <a:t>DEVELOPER 2 </a:t>
            </a:r>
          </a:p>
        </p:txBody>
      </p:sp>
      <p:pic>
        <p:nvPicPr>
          <p:cNvPr id="20" name="Picture 19" descr="A person standing on a bridge over water with a city in the background&#10;&#10;Description automatically generated with medium confidence">
            <a:extLst>
              <a:ext uri="{FF2B5EF4-FFF2-40B4-BE49-F238E27FC236}">
                <a16:creationId xmlns:a16="http://schemas.microsoft.com/office/drawing/2014/main" id="{7BAFDF52-7F62-83BC-24F4-C210D86635B1}"/>
              </a:ext>
            </a:extLst>
          </p:cNvPr>
          <p:cNvPicPr>
            <a:picLocks noChangeAspect="1"/>
          </p:cNvPicPr>
          <p:nvPr/>
        </p:nvPicPr>
        <p:blipFill rotWithShape="1">
          <a:blip r:embed="rId9"/>
          <a:srcRect l="-925" t="10793" r="-1" b="15270"/>
          <a:stretch/>
        </p:blipFill>
        <p:spPr>
          <a:xfrm>
            <a:off x="7343991" y="1793042"/>
            <a:ext cx="2337040" cy="2282805"/>
          </a:xfrm>
          <a:prstGeom prst="rect">
            <a:avLst/>
          </a:prstGeom>
          <a:ln>
            <a:solidFill>
              <a:schemeClr val="bg1"/>
            </a:solidFill>
          </a:ln>
        </p:spPr>
      </p:pic>
      <p:sp>
        <p:nvSpPr>
          <p:cNvPr id="24" name="Rectangle 23">
            <a:extLst>
              <a:ext uri="{FF2B5EF4-FFF2-40B4-BE49-F238E27FC236}">
                <a16:creationId xmlns:a16="http://schemas.microsoft.com/office/drawing/2014/main" id="{07C5D2FC-45E9-BA43-E477-44BD2FC0DD6D}"/>
              </a:ext>
            </a:extLst>
          </p:cNvPr>
          <p:cNvSpPr/>
          <p:nvPr/>
        </p:nvSpPr>
        <p:spPr>
          <a:xfrm>
            <a:off x="9825610" y="1743374"/>
            <a:ext cx="2281637" cy="2332473"/>
          </a:xfrm>
          <a:prstGeom prst="rect">
            <a:avLst/>
          </a:prstGeom>
          <a:blipFill rotWithShape="1">
            <a:blip r:embed="rId10"/>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32" name="TextBox 31">
            <a:extLst>
              <a:ext uri="{FF2B5EF4-FFF2-40B4-BE49-F238E27FC236}">
                <a16:creationId xmlns:a16="http://schemas.microsoft.com/office/drawing/2014/main" id="{A288854E-8BF9-FE5C-EC38-EC08BC27959E}"/>
              </a:ext>
            </a:extLst>
          </p:cNvPr>
          <p:cNvSpPr txBox="1"/>
          <p:nvPr/>
        </p:nvSpPr>
        <p:spPr>
          <a:xfrm>
            <a:off x="7383849" y="4597144"/>
            <a:ext cx="2621681" cy="523220"/>
          </a:xfrm>
          <a:prstGeom prst="rect">
            <a:avLst/>
          </a:prstGeom>
          <a:noFill/>
        </p:spPr>
        <p:txBody>
          <a:bodyPr wrap="square">
            <a:spAutoFit/>
          </a:bodyPr>
          <a:lstStyle/>
          <a:p>
            <a:pPr algn="ctr"/>
            <a:r>
              <a:rPr lang="en-US" sz="1400" dirty="0"/>
              <a:t>NARESH BABU CHINTA </a:t>
            </a:r>
          </a:p>
          <a:p>
            <a:pPr algn="ctr"/>
            <a:r>
              <a:rPr lang="en-US" sz="1400" dirty="0"/>
              <a:t>QA/TESTER</a:t>
            </a:r>
          </a:p>
        </p:txBody>
      </p:sp>
      <p:sp>
        <p:nvSpPr>
          <p:cNvPr id="37" name="TextBox 36">
            <a:extLst>
              <a:ext uri="{FF2B5EF4-FFF2-40B4-BE49-F238E27FC236}">
                <a16:creationId xmlns:a16="http://schemas.microsoft.com/office/drawing/2014/main" id="{D606FBD1-0B4A-AECB-4478-FC0D7645FEF0}"/>
              </a:ext>
            </a:extLst>
          </p:cNvPr>
          <p:cNvSpPr txBox="1"/>
          <p:nvPr/>
        </p:nvSpPr>
        <p:spPr>
          <a:xfrm>
            <a:off x="10055907" y="4610586"/>
            <a:ext cx="1954492" cy="523220"/>
          </a:xfrm>
          <a:prstGeom prst="rect">
            <a:avLst/>
          </a:prstGeom>
          <a:noFill/>
        </p:spPr>
        <p:txBody>
          <a:bodyPr wrap="square">
            <a:spAutoFit/>
          </a:bodyPr>
          <a:lstStyle/>
          <a:p>
            <a:pPr lvl="0" algn="ctr"/>
            <a:r>
              <a:rPr lang="en-US" sz="1400" dirty="0"/>
              <a:t>BRUNDA REDDY</a:t>
            </a:r>
          </a:p>
          <a:p>
            <a:pPr algn="ctr"/>
            <a:r>
              <a:rPr lang="en-US" sz="1400" dirty="0"/>
              <a:t>DBA</a:t>
            </a:r>
          </a:p>
        </p:txBody>
      </p:sp>
    </p:spTree>
    <p:extLst>
      <p:ext uri="{BB962C8B-B14F-4D97-AF65-F5344CB8AC3E}">
        <p14:creationId xmlns:p14="http://schemas.microsoft.com/office/powerpoint/2010/main" val="189285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descr="A group of people sitting around a table with papers and a computer&#10;&#10;Description automatically generated with medium confidence">
            <a:extLst>
              <a:ext uri="{FF2B5EF4-FFF2-40B4-BE49-F238E27FC236}">
                <a16:creationId xmlns:a16="http://schemas.microsoft.com/office/drawing/2014/main" id="{5FE3E012-41F7-E350-0BA1-8E2A4F82F6C6}"/>
              </a:ext>
            </a:extLst>
          </p:cNvPr>
          <p:cNvPicPr>
            <a:picLocks noGrp="1" noChangeAspect="1"/>
          </p:cNvPicPr>
          <p:nvPr>
            <p:ph idx="1"/>
          </p:nvPr>
        </p:nvPicPr>
        <p:blipFill rotWithShape="1">
          <a:blip r:embed="rId3">
            <a:alphaModFix amt="60000"/>
            <a:extLst>
              <a:ext uri="{837473B0-CC2E-450A-ABE3-18F120FF3D39}">
                <a1611:picAttrSrcUrl xmlns:a1611="http://schemas.microsoft.com/office/drawing/2016/11/main" r:id="rId4"/>
              </a:ext>
            </a:extLst>
          </a:blip>
          <a:srcRect t="677" r="-1" b="15048"/>
          <a:stretch/>
        </p:blipFill>
        <p:spPr>
          <a:xfrm>
            <a:off x="3048" y="10"/>
            <a:ext cx="12188952" cy="6856614"/>
          </a:xfrm>
          <a:prstGeom prst="rect">
            <a:avLst/>
          </a:prstGeom>
        </p:spPr>
      </p:pic>
      <p:grpSp>
        <p:nvGrpSpPr>
          <p:cNvPr id="19" name="Group 18">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0" name="Picture 19">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1" name="Picture 20">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4768533" y="3276599"/>
            <a:ext cx="2654934" cy="820993"/>
          </a:xfrm>
          <a:noFill/>
          <a:ln w="28575">
            <a:solidFill>
              <a:srgbClr val="613F28"/>
            </a:solidFill>
          </a:ln>
          <a:effectLst/>
        </p:spPr>
        <p:txBody>
          <a:bodyPr vert="horz" lIns="91440" tIns="45720" rIns="91440" bIns="45720" rtlCol="0" anchor="b">
            <a:normAutofit fontScale="90000"/>
          </a:bodyPr>
          <a:lstStyle/>
          <a:p>
            <a:pPr algn="ctr"/>
            <a:r>
              <a:rPr lang="en-US" sz="5200" dirty="0">
                <a:solidFill>
                  <a:schemeClr val="bg1"/>
                </a:solidFill>
              </a:rPr>
              <a:t>Metrics</a:t>
            </a:r>
          </a:p>
        </p:txBody>
      </p:sp>
    </p:spTree>
    <p:extLst>
      <p:ext uri="{BB962C8B-B14F-4D97-AF65-F5344CB8AC3E}">
        <p14:creationId xmlns:p14="http://schemas.microsoft.com/office/powerpoint/2010/main" val="1935421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 name="Rectangle 50">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3" name="Group 52">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4" name="Picture 53">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5" name="Picture 54">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Content Placeholder 3" descr="Chart, bar chart&#10;&#10;Description automatically generated">
            <a:extLst>
              <a:ext uri="{FF2B5EF4-FFF2-40B4-BE49-F238E27FC236}">
                <a16:creationId xmlns:a16="http://schemas.microsoft.com/office/drawing/2014/main" id="{DB81B381-528F-D3C3-2166-DF147B107BA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tretch/>
        </p:blipFill>
        <p:spPr>
          <a:xfrm>
            <a:off x="590522" y="506774"/>
            <a:ext cx="10876799" cy="6118202"/>
          </a:xfrm>
          <a:prstGeom prst="rect">
            <a:avLst/>
          </a:prstGeom>
        </p:spPr>
      </p:pic>
    </p:spTree>
    <p:extLst>
      <p:ext uri="{BB962C8B-B14F-4D97-AF65-F5344CB8AC3E}">
        <p14:creationId xmlns:p14="http://schemas.microsoft.com/office/powerpoint/2010/main" val="25819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7" name="Rectangle 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1" name="Group 20">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2" name="Picture 21">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3" name="Picture 22">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8" name="Content Placeholder 7" descr="Chart, bar chart&#10;&#10;Description automatically generated">
            <a:extLst>
              <a:ext uri="{FF2B5EF4-FFF2-40B4-BE49-F238E27FC236}">
                <a16:creationId xmlns:a16="http://schemas.microsoft.com/office/drawing/2014/main" id="{CB9826DC-87F9-9A1A-ACF1-75505BEFB6B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2108" y="319301"/>
            <a:ext cx="11007784" cy="6219398"/>
          </a:xfrm>
          <a:prstGeom prst="rect">
            <a:avLst/>
          </a:prstGeom>
        </p:spPr>
      </p:pic>
    </p:spTree>
    <p:extLst>
      <p:ext uri="{BB962C8B-B14F-4D97-AF65-F5344CB8AC3E}">
        <p14:creationId xmlns:p14="http://schemas.microsoft.com/office/powerpoint/2010/main" val="211960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8" name="Picture 17">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8" name="Picture 7" descr="Chart, line chart&#10;&#10;Description automatically generated">
            <a:extLst>
              <a:ext uri="{FF2B5EF4-FFF2-40B4-BE49-F238E27FC236}">
                <a16:creationId xmlns:a16="http://schemas.microsoft.com/office/drawing/2014/main" id="{6B82260A-38B4-F701-6437-BF01F1E0E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9" y="191144"/>
            <a:ext cx="11513654" cy="6475712"/>
          </a:xfrm>
          <a:prstGeom prst="rect">
            <a:avLst/>
          </a:prstGeom>
        </p:spPr>
      </p:pic>
    </p:spTree>
    <p:extLst>
      <p:ext uri="{BB962C8B-B14F-4D97-AF65-F5344CB8AC3E}">
        <p14:creationId xmlns:p14="http://schemas.microsoft.com/office/powerpoint/2010/main" val="3505020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0" name="Picture 19">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1" name="Picture 20">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Content Placeholder 5" descr="Chart, bar chart&#10;&#10;Description automatically generated">
            <a:extLst>
              <a:ext uri="{FF2B5EF4-FFF2-40B4-BE49-F238E27FC236}">
                <a16:creationId xmlns:a16="http://schemas.microsoft.com/office/drawing/2014/main" id="{DE644EF9-CF4A-9927-A5E4-37F257BF591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7118" y="422280"/>
            <a:ext cx="10720873" cy="6084097"/>
          </a:xfrm>
          <a:prstGeom prst="rect">
            <a:avLst/>
          </a:prstGeom>
        </p:spPr>
      </p:pic>
    </p:spTree>
    <p:extLst>
      <p:ext uri="{BB962C8B-B14F-4D97-AF65-F5344CB8AC3E}">
        <p14:creationId xmlns:p14="http://schemas.microsoft.com/office/powerpoint/2010/main" val="360975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8"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picture containing text, floor&#10;&#10;Description automatically generated">
            <a:extLst>
              <a:ext uri="{FF2B5EF4-FFF2-40B4-BE49-F238E27FC236}">
                <a16:creationId xmlns:a16="http://schemas.microsoft.com/office/drawing/2014/main" id="{131CD6B4-AEDD-96C9-26ED-87961DB5CFA7}"/>
              </a:ext>
            </a:extLst>
          </p:cNvPr>
          <p:cNvPicPr>
            <a:picLocks noChangeAspect="1"/>
          </p:cNvPicPr>
          <p:nvPr/>
        </p:nvPicPr>
        <p:blipFill rotWithShape="1">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284" r="-1" b="7425"/>
          <a:stretch/>
        </p:blipFill>
        <p:spPr>
          <a:xfrm>
            <a:off x="3048" y="10"/>
            <a:ext cx="12188952" cy="6856614"/>
          </a:xfrm>
          <a:prstGeom prst="rect">
            <a:avLst/>
          </a:prstGeom>
        </p:spPr>
      </p:pic>
      <p:sp>
        <p:nvSpPr>
          <p:cNvPr id="2" name="Title 1">
            <a:extLst>
              <a:ext uri="{FF2B5EF4-FFF2-40B4-BE49-F238E27FC236}">
                <a16:creationId xmlns:a16="http://schemas.microsoft.com/office/drawing/2014/main" id="{48E3AADD-2F71-0181-4DD9-B7702A60B368}"/>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Retrospective</a:t>
            </a:r>
          </a:p>
        </p:txBody>
      </p:sp>
    </p:spTree>
    <p:extLst>
      <p:ext uri="{BB962C8B-B14F-4D97-AF65-F5344CB8AC3E}">
        <p14:creationId xmlns:p14="http://schemas.microsoft.com/office/powerpoint/2010/main" val="41103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35294" y="2387052"/>
            <a:ext cx="3307702" cy="1643773"/>
          </a:xfrm>
          <a:ln>
            <a:solidFill>
              <a:schemeClr val="tx1"/>
            </a:solidFill>
          </a:ln>
        </p:spPr>
        <p:txBody>
          <a:bodyPr>
            <a:noAutofit/>
          </a:bodyPr>
          <a:lstStyle/>
          <a:p>
            <a:r>
              <a:rPr lang="en-US" sz="3200">
                <a:solidFill>
                  <a:schemeClr val="tx1"/>
                </a:solidFill>
              </a:rPr>
              <a:t>What went well?</a:t>
            </a:r>
            <a:endParaRPr lang="en-US" sz="3200" dirty="0">
              <a:solidFill>
                <a:schemeClr val="tx1"/>
              </a:solidFill>
            </a:endParaRPr>
          </a:p>
        </p:txBody>
      </p:sp>
      <p:pic>
        <p:nvPicPr>
          <p:cNvPr id="4" name="Graphic 3" descr="Online meeting with solid fill">
            <a:extLst>
              <a:ext uri="{FF2B5EF4-FFF2-40B4-BE49-F238E27FC236}">
                <a16:creationId xmlns:a16="http://schemas.microsoft.com/office/drawing/2014/main" id="{017CADE3-CFB5-CF6E-AED4-1C52C8954E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71415" y="707542"/>
            <a:ext cx="821885" cy="821885"/>
          </a:xfrm>
          <a:prstGeom prst="rect">
            <a:avLst/>
          </a:prstGeom>
        </p:spPr>
      </p:pic>
      <p:sp>
        <p:nvSpPr>
          <p:cNvPr id="6" name="TextBox 5">
            <a:extLst>
              <a:ext uri="{FF2B5EF4-FFF2-40B4-BE49-F238E27FC236}">
                <a16:creationId xmlns:a16="http://schemas.microsoft.com/office/drawing/2014/main" id="{C85E68C3-3736-1D99-EE40-AC022371CF22}"/>
              </a:ext>
            </a:extLst>
          </p:cNvPr>
          <p:cNvSpPr txBox="1"/>
          <p:nvPr/>
        </p:nvSpPr>
        <p:spPr>
          <a:xfrm>
            <a:off x="5583595" y="572347"/>
            <a:ext cx="6319156" cy="1004890"/>
          </a:xfrm>
          <a:prstGeom prst="rect">
            <a:avLst/>
          </a:prstGeom>
          <a:noFill/>
        </p:spPr>
        <p:txBody>
          <a:bodyPr wrap="square">
            <a:spAutoFit/>
          </a:bodyPr>
          <a:lstStyle/>
          <a:p>
            <a:pPr>
              <a:lnSpc>
                <a:spcPct val="200000"/>
              </a:lnSpc>
            </a:pPr>
            <a:r>
              <a:rPr lang="en-US" sz="1600" dirty="0"/>
              <a:t>Most of the meetings went according to the scheduled manner and the team members complemented each other well.</a:t>
            </a:r>
          </a:p>
        </p:txBody>
      </p:sp>
      <p:sp>
        <p:nvSpPr>
          <p:cNvPr id="10" name="TextBox 9">
            <a:extLst>
              <a:ext uri="{FF2B5EF4-FFF2-40B4-BE49-F238E27FC236}">
                <a16:creationId xmlns:a16="http://schemas.microsoft.com/office/drawing/2014/main" id="{FCF36D57-AB5A-BF8E-3A1D-FBB0866FEF94}"/>
              </a:ext>
            </a:extLst>
          </p:cNvPr>
          <p:cNvSpPr txBox="1"/>
          <p:nvPr/>
        </p:nvSpPr>
        <p:spPr>
          <a:xfrm>
            <a:off x="5588261" y="2613723"/>
            <a:ext cx="6097554" cy="512448"/>
          </a:xfrm>
          <a:prstGeom prst="rect">
            <a:avLst/>
          </a:prstGeom>
          <a:noFill/>
        </p:spPr>
        <p:txBody>
          <a:bodyPr wrap="square">
            <a:spAutoFit/>
          </a:bodyPr>
          <a:lstStyle/>
          <a:p>
            <a:pPr>
              <a:lnSpc>
                <a:spcPct val="200000"/>
              </a:lnSpc>
            </a:pPr>
            <a:r>
              <a:rPr lang="en-US" sz="1600" b="0" i="0" dirty="0">
                <a:solidFill>
                  <a:srgbClr val="0A1C33"/>
                </a:solidFill>
                <a:effectLst/>
              </a:rPr>
              <a:t>Priorities were clear and members took them into account.</a:t>
            </a:r>
            <a:endParaRPr lang="en-US" sz="1600" dirty="0"/>
          </a:p>
        </p:txBody>
      </p:sp>
      <p:sp>
        <p:nvSpPr>
          <p:cNvPr id="12" name="TextBox 11">
            <a:extLst>
              <a:ext uri="{FF2B5EF4-FFF2-40B4-BE49-F238E27FC236}">
                <a16:creationId xmlns:a16="http://schemas.microsoft.com/office/drawing/2014/main" id="{B53CC7E8-8B23-2C40-DD90-8E7A9FC90770}"/>
              </a:ext>
            </a:extLst>
          </p:cNvPr>
          <p:cNvSpPr txBox="1"/>
          <p:nvPr/>
        </p:nvSpPr>
        <p:spPr>
          <a:xfrm>
            <a:off x="5583595" y="4818092"/>
            <a:ext cx="6102220" cy="338554"/>
          </a:xfrm>
          <a:prstGeom prst="rect">
            <a:avLst/>
          </a:prstGeom>
          <a:noFill/>
        </p:spPr>
        <p:txBody>
          <a:bodyPr wrap="square">
            <a:spAutoFit/>
          </a:bodyPr>
          <a:lstStyle/>
          <a:p>
            <a:pPr lvl="0"/>
            <a:r>
              <a:rPr lang="en-US" sz="1600" dirty="0"/>
              <a:t>We completed the sprint 6 deliverables on time </a:t>
            </a:r>
          </a:p>
        </p:txBody>
      </p:sp>
      <p:pic>
        <p:nvPicPr>
          <p:cNvPr id="14" name="Graphic 13" descr="Postit Notes with solid fill">
            <a:extLst>
              <a:ext uri="{FF2B5EF4-FFF2-40B4-BE49-F238E27FC236}">
                <a16:creationId xmlns:a16="http://schemas.microsoft.com/office/drawing/2014/main" id="{B8C0AC5D-9A98-F329-7B3F-7D94FD4E2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1415" y="2692616"/>
            <a:ext cx="782812" cy="782812"/>
          </a:xfrm>
          <a:prstGeom prst="rect">
            <a:avLst/>
          </a:prstGeom>
        </p:spPr>
      </p:pic>
      <p:pic>
        <p:nvPicPr>
          <p:cNvPr id="16" name="Graphic 15" descr="Checkmark with solid fill">
            <a:extLst>
              <a:ext uri="{FF2B5EF4-FFF2-40B4-BE49-F238E27FC236}">
                <a16:creationId xmlns:a16="http://schemas.microsoft.com/office/drawing/2014/main" id="{C84F2FEC-5505-90FC-63CE-53AE3AFB47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0305" y="4778179"/>
            <a:ext cx="756933" cy="756933"/>
          </a:xfrm>
          <a:prstGeom prst="rect">
            <a:avLst/>
          </a:prstGeom>
        </p:spPr>
      </p:pic>
      <p:sp>
        <p:nvSpPr>
          <p:cNvPr id="18" name="TextBox 17">
            <a:extLst>
              <a:ext uri="{FF2B5EF4-FFF2-40B4-BE49-F238E27FC236}">
                <a16:creationId xmlns:a16="http://schemas.microsoft.com/office/drawing/2014/main" id="{58235EFA-8625-2EE3-C5F4-A50E5077C99C}"/>
              </a:ext>
            </a:extLst>
          </p:cNvPr>
          <p:cNvSpPr txBox="1"/>
          <p:nvPr/>
        </p:nvSpPr>
        <p:spPr>
          <a:xfrm>
            <a:off x="5583595" y="3707659"/>
            <a:ext cx="6102220" cy="584775"/>
          </a:xfrm>
          <a:prstGeom prst="rect">
            <a:avLst/>
          </a:prstGeom>
          <a:noFill/>
        </p:spPr>
        <p:txBody>
          <a:bodyPr wrap="square">
            <a:spAutoFit/>
          </a:bodyPr>
          <a:lstStyle/>
          <a:p>
            <a:pPr lvl="0"/>
            <a:r>
              <a:rPr lang="en-US" sz="1600" dirty="0"/>
              <a:t>Tasks were clearly defined and assigned on the first day of starting the sprints</a:t>
            </a:r>
          </a:p>
        </p:txBody>
      </p:sp>
      <p:pic>
        <p:nvPicPr>
          <p:cNvPr id="20" name="Graphic 19" descr="List with solid fill">
            <a:extLst>
              <a:ext uri="{FF2B5EF4-FFF2-40B4-BE49-F238E27FC236}">
                <a16:creationId xmlns:a16="http://schemas.microsoft.com/office/drawing/2014/main" id="{F0D7DEB9-088F-DA2B-5C5D-12C1B0290D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97294" y="3697058"/>
            <a:ext cx="756933" cy="756933"/>
          </a:xfrm>
          <a:prstGeom prst="rect">
            <a:avLst/>
          </a:prstGeom>
        </p:spPr>
      </p:pic>
      <p:sp>
        <p:nvSpPr>
          <p:cNvPr id="22" name="TextBox 21">
            <a:extLst>
              <a:ext uri="{FF2B5EF4-FFF2-40B4-BE49-F238E27FC236}">
                <a16:creationId xmlns:a16="http://schemas.microsoft.com/office/drawing/2014/main" id="{D6420952-23E7-70EE-22A0-B686D3CBDADA}"/>
              </a:ext>
            </a:extLst>
          </p:cNvPr>
          <p:cNvSpPr txBox="1"/>
          <p:nvPr/>
        </p:nvSpPr>
        <p:spPr>
          <a:xfrm>
            <a:off x="5694396" y="1949234"/>
            <a:ext cx="6097554" cy="338554"/>
          </a:xfrm>
          <a:prstGeom prst="rect">
            <a:avLst/>
          </a:prstGeom>
          <a:noFill/>
        </p:spPr>
        <p:txBody>
          <a:bodyPr wrap="square">
            <a:spAutoFit/>
          </a:bodyPr>
          <a:lstStyle/>
          <a:p>
            <a:r>
              <a:rPr lang="en-US" sz="1600" b="0" i="0" dirty="0">
                <a:solidFill>
                  <a:srgbClr val="0A1C33"/>
                </a:solidFill>
                <a:effectLst/>
              </a:rPr>
              <a:t>The collaboration was great in our paired sessions</a:t>
            </a:r>
            <a:endParaRPr lang="en-US" sz="1600" dirty="0"/>
          </a:p>
        </p:txBody>
      </p:sp>
      <p:pic>
        <p:nvPicPr>
          <p:cNvPr id="24" name="Graphic 23" descr="Group with solid fill">
            <a:extLst>
              <a:ext uri="{FF2B5EF4-FFF2-40B4-BE49-F238E27FC236}">
                <a16:creationId xmlns:a16="http://schemas.microsoft.com/office/drawing/2014/main" id="{C8980E5F-FB16-EB2E-E741-0D4547BC04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0488" y="1824786"/>
            <a:ext cx="782812" cy="782812"/>
          </a:xfrm>
          <a:prstGeom prst="rect">
            <a:avLst/>
          </a:prstGeom>
        </p:spPr>
      </p:pic>
      <p:sp>
        <p:nvSpPr>
          <p:cNvPr id="2" name="TextBox 1">
            <a:extLst>
              <a:ext uri="{FF2B5EF4-FFF2-40B4-BE49-F238E27FC236}">
                <a16:creationId xmlns:a16="http://schemas.microsoft.com/office/drawing/2014/main" id="{34C7931E-5692-1E58-BAA6-C68B47139796}"/>
              </a:ext>
            </a:extLst>
          </p:cNvPr>
          <p:cNvSpPr txBox="1"/>
          <p:nvPr/>
        </p:nvSpPr>
        <p:spPr>
          <a:xfrm rot="10800000" flipV="1">
            <a:off x="5680953" y="5713536"/>
            <a:ext cx="6319156" cy="789447"/>
          </a:xfrm>
          <a:prstGeom prst="rect">
            <a:avLst/>
          </a:prstGeom>
          <a:noFill/>
        </p:spPr>
        <p:txBody>
          <a:bodyPr wrap="square" rtlCol="0">
            <a:spAutoFit/>
          </a:bodyPr>
          <a:lstStyle/>
          <a:p>
            <a:pPr>
              <a:lnSpc>
                <a:spcPct val="150000"/>
              </a:lnSpc>
            </a:pPr>
            <a:r>
              <a:rPr lang="en-US" sz="1600" dirty="0"/>
              <a:t>Teammates supported and helped each other to submit deliverables on time</a:t>
            </a:r>
          </a:p>
        </p:txBody>
      </p:sp>
      <p:pic>
        <p:nvPicPr>
          <p:cNvPr id="5" name="Graphic 4" descr="Users with solid fill">
            <a:extLst>
              <a:ext uri="{FF2B5EF4-FFF2-40B4-BE49-F238E27FC236}">
                <a16:creationId xmlns:a16="http://schemas.microsoft.com/office/drawing/2014/main" id="{903F22E9-DC46-E229-B3EE-E47AE9F495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67790" y="5756742"/>
            <a:ext cx="789448" cy="789448"/>
          </a:xfrm>
          <a:prstGeom prst="rect">
            <a:avLst/>
          </a:prstGeom>
        </p:spPr>
      </p:pic>
    </p:spTree>
    <p:extLst>
      <p:ext uri="{BB962C8B-B14F-4D97-AF65-F5344CB8AC3E}">
        <p14:creationId xmlns:p14="http://schemas.microsoft.com/office/powerpoint/2010/main" val="3716426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21298" y="2549826"/>
            <a:ext cx="3387012" cy="1522475"/>
          </a:xfrm>
          <a:ln>
            <a:solidFill>
              <a:schemeClr val="tx1"/>
            </a:solidFill>
          </a:ln>
        </p:spPr>
        <p:txBody>
          <a:bodyPr>
            <a:noAutofit/>
          </a:bodyPr>
          <a:lstStyle/>
          <a:p>
            <a:r>
              <a:rPr lang="en-US" sz="2800" dirty="0">
                <a:solidFill>
                  <a:schemeClr val="tx1"/>
                </a:solidFill>
              </a:rPr>
              <a:t>What needs improvement?</a:t>
            </a:r>
          </a:p>
        </p:txBody>
      </p:sp>
      <p:pic>
        <p:nvPicPr>
          <p:cNvPr id="5" name="Graphic 4" descr="Hourglass Full with solid fill">
            <a:extLst>
              <a:ext uri="{FF2B5EF4-FFF2-40B4-BE49-F238E27FC236}">
                <a16:creationId xmlns:a16="http://schemas.microsoft.com/office/drawing/2014/main" id="{9D65F205-22A5-0D95-A842-DF9E15F10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3473" y="876399"/>
            <a:ext cx="782812" cy="782812"/>
          </a:xfrm>
          <a:prstGeom prst="rect">
            <a:avLst/>
          </a:prstGeom>
        </p:spPr>
      </p:pic>
      <p:pic>
        <p:nvPicPr>
          <p:cNvPr id="6" name="Graphic 5" descr="Postit Notes with solid fill">
            <a:extLst>
              <a:ext uri="{FF2B5EF4-FFF2-40B4-BE49-F238E27FC236}">
                <a16:creationId xmlns:a16="http://schemas.microsoft.com/office/drawing/2014/main" id="{8B576D34-4F79-B550-1A16-0223E115A2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207" y="4415977"/>
            <a:ext cx="782812" cy="782812"/>
          </a:xfrm>
          <a:prstGeom prst="rect">
            <a:avLst/>
          </a:prstGeom>
        </p:spPr>
      </p:pic>
      <p:sp>
        <p:nvSpPr>
          <p:cNvPr id="8" name="TextBox 7">
            <a:extLst>
              <a:ext uri="{FF2B5EF4-FFF2-40B4-BE49-F238E27FC236}">
                <a16:creationId xmlns:a16="http://schemas.microsoft.com/office/drawing/2014/main" id="{3A35BF42-5737-8915-0FB5-23CEA69137A9}"/>
              </a:ext>
            </a:extLst>
          </p:cNvPr>
          <p:cNvSpPr txBox="1"/>
          <p:nvPr/>
        </p:nvSpPr>
        <p:spPr>
          <a:xfrm>
            <a:off x="5592293" y="1159275"/>
            <a:ext cx="6478410" cy="338554"/>
          </a:xfrm>
          <a:prstGeom prst="rect">
            <a:avLst/>
          </a:prstGeom>
          <a:noFill/>
        </p:spPr>
        <p:txBody>
          <a:bodyPr wrap="square">
            <a:spAutoFit/>
          </a:bodyPr>
          <a:lstStyle/>
          <a:p>
            <a:r>
              <a:rPr lang="en-US" sz="1600" dirty="0"/>
              <a:t>Require more time to work on the new features that are added.</a:t>
            </a:r>
          </a:p>
        </p:txBody>
      </p:sp>
      <p:sp>
        <p:nvSpPr>
          <p:cNvPr id="4" name="TextBox 3">
            <a:extLst>
              <a:ext uri="{FF2B5EF4-FFF2-40B4-BE49-F238E27FC236}">
                <a16:creationId xmlns:a16="http://schemas.microsoft.com/office/drawing/2014/main" id="{4B04EE54-4663-87BF-F4E4-9D80FD31DEA6}"/>
              </a:ext>
            </a:extLst>
          </p:cNvPr>
          <p:cNvSpPr txBox="1"/>
          <p:nvPr/>
        </p:nvSpPr>
        <p:spPr>
          <a:xfrm>
            <a:off x="5713591" y="2669321"/>
            <a:ext cx="6478409" cy="789447"/>
          </a:xfrm>
          <a:prstGeom prst="rect">
            <a:avLst/>
          </a:prstGeom>
          <a:noFill/>
        </p:spPr>
        <p:txBody>
          <a:bodyPr wrap="square">
            <a:spAutoFit/>
          </a:bodyPr>
          <a:lstStyle/>
          <a:p>
            <a:pPr>
              <a:lnSpc>
                <a:spcPct val="150000"/>
              </a:lnSpc>
            </a:pPr>
            <a:r>
              <a:rPr lang="en-US" sz="1600" dirty="0"/>
              <a:t>Couldn’t be able to conduct required meetings as the teammate were busy with their own schedules</a:t>
            </a:r>
          </a:p>
        </p:txBody>
      </p:sp>
      <p:sp>
        <p:nvSpPr>
          <p:cNvPr id="9" name="TextBox 8">
            <a:extLst>
              <a:ext uri="{FF2B5EF4-FFF2-40B4-BE49-F238E27FC236}">
                <a16:creationId xmlns:a16="http://schemas.microsoft.com/office/drawing/2014/main" id="{4D6FC33A-82FC-8513-EB78-85E2447F4152}"/>
              </a:ext>
            </a:extLst>
          </p:cNvPr>
          <p:cNvSpPr txBox="1"/>
          <p:nvPr/>
        </p:nvSpPr>
        <p:spPr>
          <a:xfrm>
            <a:off x="5776610" y="4614014"/>
            <a:ext cx="6415390" cy="584775"/>
          </a:xfrm>
          <a:prstGeom prst="rect">
            <a:avLst/>
          </a:prstGeom>
          <a:noFill/>
        </p:spPr>
        <p:txBody>
          <a:bodyPr wrap="square">
            <a:spAutoFit/>
          </a:bodyPr>
          <a:lstStyle/>
          <a:p>
            <a:r>
              <a:rPr lang="en-US" sz="1600" dirty="0"/>
              <a:t>Avoid delaying the work and depending on the other teammates to complete their tasks.</a:t>
            </a:r>
          </a:p>
        </p:txBody>
      </p:sp>
      <p:pic>
        <p:nvPicPr>
          <p:cNvPr id="11" name="Graphic 10" descr="Remote work with solid fill">
            <a:extLst>
              <a:ext uri="{FF2B5EF4-FFF2-40B4-BE49-F238E27FC236}">
                <a16:creationId xmlns:a16="http://schemas.microsoft.com/office/drawing/2014/main" id="{8F2C2EE1-F869-0DE0-1EB7-240B60E63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8629" y="2669321"/>
            <a:ext cx="973792" cy="973792"/>
          </a:xfrm>
          <a:prstGeom prst="rect">
            <a:avLst/>
          </a:prstGeom>
        </p:spPr>
      </p:pic>
    </p:spTree>
    <p:extLst>
      <p:ext uri="{BB962C8B-B14F-4D97-AF65-F5344CB8AC3E}">
        <p14:creationId xmlns:p14="http://schemas.microsoft.com/office/powerpoint/2010/main" val="980564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75253" y="2480358"/>
            <a:ext cx="3149082" cy="1401177"/>
          </a:xfrm>
          <a:ln>
            <a:solidFill>
              <a:schemeClr val="tx1"/>
            </a:solidFill>
          </a:ln>
        </p:spPr>
        <p:txBody>
          <a:bodyPr>
            <a:noAutofit/>
          </a:bodyPr>
          <a:lstStyle/>
          <a:p>
            <a:r>
              <a:rPr lang="en-US" sz="3200">
                <a:solidFill>
                  <a:schemeClr val="tx1"/>
                </a:solidFill>
              </a:rPr>
              <a:t>Next steps</a:t>
            </a:r>
            <a:endParaRPr lang="en-US" sz="3200" dirty="0">
              <a:solidFill>
                <a:schemeClr val="tx1"/>
              </a:solidFill>
            </a:endParaRPr>
          </a:p>
        </p:txBody>
      </p:sp>
      <p:sp>
        <p:nvSpPr>
          <p:cNvPr id="2" name="Rectangle 1" descr="Stopwatch">
            <a:extLst>
              <a:ext uri="{FF2B5EF4-FFF2-40B4-BE49-F238E27FC236}">
                <a16:creationId xmlns:a16="http://schemas.microsoft.com/office/drawing/2014/main" id="{DA0627FB-7740-9CB4-D78A-047D9D298F0A}"/>
              </a:ext>
            </a:extLst>
          </p:cNvPr>
          <p:cNvSpPr/>
          <p:nvPr/>
        </p:nvSpPr>
        <p:spPr>
          <a:xfrm>
            <a:off x="4318068" y="913950"/>
            <a:ext cx="738017" cy="73801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4" name="TextBox 3">
            <a:extLst>
              <a:ext uri="{FF2B5EF4-FFF2-40B4-BE49-F238E27FC236}">
                <a16:creationId xmlns:a16="http://schemas.microsoft.com/office/drawing/2014/main" id="{9CBB0740-33F2-B8ED-3065-DE097B813947}"/>
              </a:ext>
            </a:extLst>
          </p:cNvPr>
          <p:cNvSpPr txBox="1"/>
          <p:nvPr/>
        </p:nvSpPr>
        <p:spPr>
          <a:xfrm>
            <a:off x="5642688" y="1021348"/>
            <a:ext cx="6097554" cy="584775"/>
          </a:xfrm>
          <a:prstGeom prst="rect">
            <a:avLst/>
          </a:prstGeom>
          <a:noFill/>
        </p:spPr>
        <p:txBody>
          <a:bodyPr wrap="square">
            <a:spAutoFit/>
          </a:bodyPr>
          <a:lstStyle/>
          <a:p>
            <a:pPr lvl="0">
              <a:lnSpc>
                <a:spcPct val="100000"/>
              </a:lnSpc>
            </a:pPr>
            <a:r>
              <a:rPr lang="en-US" sz="1600" dirty="0"/>
              <a:t>Need to improve time-management and spend more time to work on the deliverable.</a:t>
            </a:r>
          </a:p>
        </p:txBody>
      </p:sp>
      <p:sp>
        <p:nvSpPr>
          <p:cNvPr id="7" name="TextBox 6">
            <a:extLst>
              <a:ext uri="{FF2B5EF4-FFF2-40B4-BE49-F238E27FC236}">
                <a16:creationId xmlns:a16="http://schemas.microsoft.com/office/drawing/2014/main" id="{5A2F5D49-E4ED-FFE4-76C5-A7CCB904506A}"/>
              </a:ext>
            </a:extLst>
          </p:cNvPr>
          <p:cNvSpPr txBox="1"/>
          <p:nvPr/>
        </p:nvSpPr>
        <p:spPr>
          <a:xfrm>
            <a:off x="5642688" y="2357639"/>
            <a:ext cx="6097554" cy="830997"/>
          </a:xfrm>
          <a:prstGeom prst="rect">
            <a:avLst/>
          </a:prstGeom>
          <a:noFill/>
        </p:spPr>
        <p:txBody>
          <a:bodyPr wrap="square">
            <a:spAutoFit/>
          </a:bodyPr>
          <a:lstStyle/>
          <a:p>
            <a:pPr lvl="0">
              <a:lnSpc>
                <a:spcPct val="100000"/>
              </a:lnSpc>
            </a:pPr>
            <a:r>
              <a:rPr lang="en-US" sz="1600" dirty="0"/>
              <a:t>Attend all the meets, provided in the WhatsApp group to share the work for the sprint and discuss any new updates about the project.</a:t>
            </a:r>
          </a:p>
        </p:txBody>
      </p:sp>
      <p:pic>
        <p:nvPicPr>
          <p:cNvPr id="9" name="Graphic 8" descr="Online meeting with solid fill">
            <a:extLst>
              <a:ext uri="{FF2B5EF4-FFF2-40B4-BE49-F238E27FC236}">
                <a16:creationId xmlns:a16="http://schemas.microsoft.com/office/drawing/2014/main" id="{C63FC64A-B1BA-226F-83C9-7DB6DB49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68" y="2480358"/>
            <a:ext cx="821885" cy="821885"/>
          </a:xfrm>
          <a:prstGeom prst="rect">
            <a:avLst/>
          </a:prstGeom>
        </p:spPr>
      </p:pic>
      <p:sp>
        <p:nvSpPr>
          <p:cNvPr id="10" name="Rectangle 9" descr="Meeting">
            <a:extLst>
              <a:ext uri="{FF2B5EF4-FFF2-40B4-BE49-F238E27FC236}">
                <a16:creationId xmlns:a16="http://schemas.microsoft.com/office/drawing/2014/main" id="{7276635E-0645-60FF-A34C-B01BCC95138E}"/>
              </a:ext>
            </a:extLst>
          </p:cNvPr>
          <p:cNvSpPr/>
          <p:nvPr/>
        </p:nvSpPr>
        <p:spPr>
          <a:xfrm>
            <a:off x="4401936" y="3881535"/>
            <a:ext cx="738017" cy="73801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96CBD3FD-5F0F-0A0D-1995-C34B0F0B1F85}"/>
              </a:ext>
            </a:extLst>
          </p:cNvPr>
          <p:cNvSpPr txBox="1"/>
          <p:nvPr/>
        </p:nvSpPr>
        <p:spPr>
          <a:xfrm>
            <a:off x="5642688" y="3958155"/>
            <a:ext cx="6097554" cy="584775"/>
          </a:xfrm>
          <a:prstGeom prst="rect">
            <a:avLst/>
          </a:prstGeom>
          <a:noFill/>
        </p:spPr>
        <p:txBody>
          <a:bodyPr wrap="square">
            <a:spAutoFit/>
          </a:bodyPr>
          <a:lstStyle/>
          <a:p>
            <a:pPr lvl="0">
              <a:lnSpc>
                <a:spcPct val="100000"/>
              </a:lnSpc>
            </a:pPr>
            <a:r>
              <a:rPr lang="en-US" sz="1600" dirty="0"/>
              <a:t>Each  members need to take initiative and work on their part for sprint submission.</a:t>
            </a:r>
          </a:p>
        </p:txBody>
      </p:sp>
      <p:sp>
        <p:nvSpPr>
          <p:cNvPr id="13" name="Rectangle 12" descr="Checkmark">
            <a:extLst>
              <a:ext uri="{FF2B5EF4-FFF2-40B4-BE49-F238E27FC236}">
                <a16:creationId xmlns:a16="http://schemas.microsoft.com/office/drawing/2014/main" id="{A3ADD525-C5A6-E813-CA27-6C3DEE5340DA}"/>
              </a:ext>
            </a:extLst>
          </p:cNvPr>
          <p:cNvSpPr/>
          <p:nvPr/>
        </p:nvSpPr>
        <p:spPr>
          <a:xfrm>
            <a:off x="4401936" y="5299338"/>
            <a:ext cx="738017" cy="73801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616F6618-24DF-60FC-1918-91BFFF1C9F44}"/>
              </a:ext>
            </a:extLst>
          </p:cNvPr>
          <p:cNvSpPr txBox="1"/>
          <p:nvPr/>
        </p:nvSpPr>
        <p:spPr>
          <a:xfrm>
            <a:off x="5726664" y="5490590"/>
            <a:ext cx="6097554" cy="338554"/>
          </a:xfrm>
          <a:prstGeom prst="rect">
            <a:avLst/>
          </a:prstGeom>
          <a:noFill/>
        </p:spPr>
        <p:txBody>
          <a:bodyPr wrap="square">
            <a:spAutoFit/>
          </a:bodyPr>
          <a:lstStyle/>
          <a:p>
            <a:pPr lvl="0">
              <a:lnSpc>
                <a:spcPct val="100000"/>
              </a:lnSpc>
            </a:pPr>
            <a:r>
              <a:rPr lang="en-US" sz="1600" dirty="0"/>
              <a:t>Team should focus on timely integration and deployment.</a:t>
            </a:r>
          </a:p>
        </p:txBody>
      </p:sp>
    </p:spTree>
    <p:extLst>
      <p:ext uri="{BB962C8B-B14F-4D97-AF65-F5344CB8AC3E}">
        <p14:creationId xmlns:p14="http://schemas.microsoft.com/office/powerpoint/2010/main" val="3293479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9">
            <a:extLst>
              <a:ext uri="{FF2B5EF4-FFF2-40B4-BE49-F238E27FC236}">
                <a16:creationId xmlns:a16="http://schemas.microsoft.com/office/drawing/2014/main" id="{C8884498-8C0E-4CE3-A52C-4D46CFCBD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914B50A6-093B-4BEC-814D-28A439BF61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6" name="Picture 12">
              <a:extLst>
                <a:ext uri="{FF2B5EF4-FFF2-40B4-BE49-F238E27FC236}">
                  <a16:creationId xmlns:a16="http://schemas.microsoft.com/office/drawing/2014/main" id="{BA6B3FC4-8E9F-47E9-9E04-AFD4802BFE5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3" name="Picture 13">
              <a:extLst>
                <a:ext uri="{FF2B5EF4-FFF2-40B4-BE49-F238E27FC236}">
                  <a16:creationId xmlns:a16="http://schemas.microsoft.com/office/drawing/2014/main" id="{4C534277-E69B-4B16-8548-820EE89625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 name="TextBox 2">
            <a:extLst>
              <a:ext uri="{FF2B5EF4-FFF2-40B4-BE49-F238E27FC236}">
                <a16:creationId xmlns:a16="http://schemas.microsoft.com/office/drawing/2014/main" id="{8B9D2342-B8E1-27A8-3EF2-B832EA740A07}"/>
              </a:ext>
            </a:extLst>
          </p:cNvPr>
          <p:cNvSpPr txBox="1"/>
          <p:nvPr/>
        </p:nvSpPr>
        <p:spPr>
          <a:xfrm>
            <a:off x="391487" y="642127"/>
            <a:ext cx="7801947" cy="653275"/>
          </a:xfrm>
          <a:prstGeom prst="rect">
            <a:avLst/>
          </a:prstGeom>
        </p:spPr>
        <p:txBody>
          <a:bodyPr vert="horz" lIns="91440" tIns="45720" rIns="91440" bIns="45720" rtlCol="0" anchor="b">
            <a:normAutofit/>
          </a:bodyPr>
          <a:lstStyle/>
          <a:p>
            <a:pPr>
              <a:spcBef>
                <a:spcPct val="0"/>
              </a:spcBef>
              <a:spcAft>
                <a:spcPts val="600"/>
              </a:spcAft>
            </a:pPr>
            <a:r>
              <a:rPr lang="en-US" sz="3200" dirty="0">
                <a:latin typeface="+mj-lt"/>
              </a:rPr>
              <a:t>Stories planned and committed for Sprint 7</a:t>
            </a:r>
            <a:endParaRPr lang="en-US" sz="3200" dirty="0">
              <a:latin typeface="+mj-lt"/>
              <a:ea typeface="+mj-ea"/>
              <a:cs typeface="+mj-cs"/>
            </a:endParaRPr>
          </a:p>
        </p:txBody>
      </p:sp>
      <p:graphicFrame>
        <p:nvGraphicFramePr>
          <p:cNvPr id="4" name="Object 3">
            <a:extLst>
              <a:ext uri="{FF2B5EF4-FFF2-40B4-BE49-F238E27FC236}">
                <a16:creationId xmlns:a16="http://schemas.microsoft.com/office/drawing/2014/main" id="{7D2C125C-C07D-A566-FE22-15ADCCA9959C}"/>
              </a:ext>
            </a:extLst>
          </p:cNvPr>
          <p:cNvGraphicFramePr>
            <a:graphicFrameLocks noChangeAspect="1"/>
          </p:cNvGraphicFramePr>
          <p:nvPr>
            <p:extLst>
              <p:ext uri="{D42A27DB-BD31-4B8C-83A1-F6EECF244321}">
                <p14:modId xmlns:p14="http://schemas.microsoft.com/office/powerpoint/2010/main" val="3751943087"/>
              </p:ext>
            </p:extLst>
          </p:nvPr>
        </p:nvGraphicFramePr>
        <p:xfrm>
          <a:off x="179441" y="1857548"/>
          <a:ext cx="11833117" cy="3537099"/>
        </p:xfrm>
        <a:graphic>
          <a:graphicData uri="http://schemas.openxmlformats.org/presentationml/2006/ole">
            <mc:AlternateContent xmlns:mc="http://schemas.openxmlformats.org/markup-compatibility/2006">
              <mc:Choice xmlns:v="urn:schemas-microsoft-com:vml" Requires="v">
                <p:oleObj name="Worksheet" r:id="rId5" imgW="7902117" imgH="2362279" progId="Excel.Sheet.12">
                  <p:embed/>
                </p:oleObj>
              </mc:Choice>
              <mc:Fallback>
                <p:oleObj name="Worksheet" r:id="rId5" imgW="7902117" imgH="2362279" progId="Excel.Sheet.12">
                  <p:embed/>
                  <p:pic>
                    <p:nvPicPr>
                      <p:cNvPr id="4" name="Object 3">
                        <a:extLst>
                          <a:ext uri="{FF2B5EF4-FFF2-40B4-BE49-F238E27FC236}">
                            <a16:creationId xmlns:a16="http://schemas.microsoft.com/office/drawing/2014/main" id="{7D2C125C-C07D-A566-FE22-15ADCCA9959C}"/>
                          </a:ext>
                        </a:extLst>
                      </p:cNvPr>
                      <p:cNvPicPr/>
                      <p:nvPr/>
                    </p:nvPicPr>
                    <p:blipFill>
                      <a:blip r:embed="rId6"/>
                      <a:stretch>
                        <a:fillRect/>
                      </a:stretch>
                    </p:blipFill>
                    <p:spPr>
                      <a:xfrm>
                        <a:off x="179441" y="1857548"/>
                        <a:ext cx="11833117" cy="3537099"/>
                      </a:xfrm>
                      <a:prstGeom prst="rect">
                        <a:avLst/>
                      </a:prstGeom>
                    </p:spPr>
                  </p:pic>
                </p:oleObj>
              </mc:Fallback>
            </mc:AlternateContent>
          </a:graphicData>
        </a:graphic>
      </p:graphicFrame>
    </p:spTree>
    <p:extLst>
      <p:ext uri="{BB962C8B-B14F-4D97-AF65-F5344CB8AC3E}">
        <p14:creationId xmlns:p14="http://schemas.microsoft.com/office/powerpoint/2010/main" val="213232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498006" y="813287"/>
            <a:ext cx="9008263" cy="666721"/>
          </a:xfrm>
        </p:spPr>
        <p:txBody>
          <a:bodyPr vert="horz" lIns="91440" tIns="45720" rIns="91440" bIns="45720" rtlCol="0" anchor="b">
            <a:normAutofit/>
          </a:bodyPr>
          <a:lstStyle/>
          <a:p>
            <a:r>
              <a:rPr lang="en-US" sz="3600" dirty="0"/>
              <a:t>Improvements made from Professor Feedback</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047520" y="2359845"/>
            <a:ext cx="5048479" cy="3239262"/>
          </a:xfrm>
        </p:spPr>
        <p:txBody>
          <a:bodyPr vert="horz" lIns="91440" tIns="45720" rIns="91440" bIns="45720" rtlCol="0" anchor="t">
            <a:noAutofit/>
          </a:bodyPr>
          <a:lstStyle/>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New Templet is needed.</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Proper Project Description is needed.</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Make changes in Architecture diagram.</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Update ER Diagram.</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story points to sprint 5and 6 backlog and specify the issue/task.</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tech paper and deployment manual.</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algorithm network architecture.</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Change the format in which we write our test cases and output.</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story points to Metrics.</a:t>
            </a:r>
          </a:p>
          <a:p>
            <a:pPr marL="0" indent="0" algn="l">
              <a:lnSpc>
                <a:spcPct val="100000"/>
              </a:lnSpc>
              <a:buClr>
                <a:schemeClr val="accent5">
                  <a:lumMod val="75000"/>
                </a:schemeClr>
              </a:buClr>
              <a:buNone/>
            </a:pPr>
            <a:endParaRPr lang="en-US" sz="1400" b="1" dirty="0">
              <a:effectLst/>
              <a:latin typeface="Avenir Next LT Pro Light" panose="020B0304020202020204" pitchFamily="34" charset="0"/>
            </a:endParaRP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1047520" y="1834821"/>
            <a:ext cx="3651627" cy="255259"/>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dirty="0"/>
              <a:t>Professor feedback</a:t>
            </a:r>
          </a:p>
        </p:txBody>
      </p:sp>
      <p:pic>
        <p:nvPicPr>
          <p:cNvPr id="5" name="Picture Placeholder 45" descr="Clipboard Mixed with solid fill">
            <a:extLst>
              <a:ext uri="{FF2B5EF4-FFF2-40B4-BE49-F238E27FC236}">
                <a16:creationId xmlns:a16="http://schemas.microsoft.com/office/drawing/2014/main" id="{9EF0A285-5ED3-0358-905A-16C9FB1E36F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648145" y="1665271"/>
            <a:ext cx="594360" cy="594360"/>
          </a:xfrm>
          <a:prstGeom prst="rect">
            <a:avLst/>
          </a:prstGeom>
        </p:spPr>
      </p:pic>
      <p:sp>
        <p:nvSpPr>
          <p:cNvPr id="7" name="TextBox 6">
            <a:extLst>
              <a:ext uri="{FF2B5EF4-FFF2-40B4-BE49-F238E27FC236}">
                <a16:creationId xmlns:a16="http://schemas.microsoft.com/office/drawing/2014/main" id="{960F5034-B09C-7ED5-CF58-5FB83C0F905F}"/>
              </a:ext>
            </a:extLst>
          </p:cNvPr>
          <p:cNvSpPr txBox="1"/>
          <p:nvPr/>
        </p:nvSpPr>
        <p:spPr>
          <a:xfrm>
            <a:off x="6534975" y="1809638"/>
            <a:ext cx="2880251"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dirty="0">
                <a:effectLst/>
              </a:rPr>
              <a:t>Improvements Made</a:t>
            </a:r>
            <a:endParaRPr lang="en-US" b="1" dirty="0"/>
          </a:p>
        </p:txBody>
      </p:sp>
      <p:pic>
        <p:nvPicPr>
          <p:cNvPr id="8" name="Picture Placeholder 104" descr="Bar graph with upward trend with solid fill">
            <a:extLst>
              <a:ext uri="{FF2B5EF4-FFF2-40B4-BE49-F238E27FC236}">
                <a16:creationId xmlns:a16="http://schemas.microsoft.com/office/drawing/2014/main" id="{CBBE4C34-669B-9A61-ECDF-77F71323DBA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409888" y="1636383"/>
            <a:ext cx="605168" cy="594360"/>
          </a:xfrm>
          <a:prstGeom prst="rect">
            <a:avLst/>
          </a:prstGeom>
        </p:spPr>
      </p:pic>
      <p:sp>
        <p:nvSpPr>
          <p:cNvPr id="9" name="TextBox 8">
            <a:extLst>
              <a:ext uri="{FF2B5EF4-FFF2-40B4-BE49-F238E27FC236}">
                <a16:creationId xmlns:a16="http://schemas.microsoft.com/office/drawing/2014/main" id="{FFA67E2F-7FCD-FC97-312B-B7828DEEB25F}"/>
              </a:ext>
            </a:extLst>
          </p:cNvPr>
          <p:cNvSpPr txBox="1"/>
          <p:nvPr/>
        </p:nvSpPr>
        <p:spPr>
          <a:xfrm>
            <a:off x="6534975" y="2263943"/>
            <a:ext cx="4481368" cy="3610797"/>
          </a:xfrm>
          <a:prstGeom prst="rect">
            <a:avLst/>
          </a:prstGeom>
          <a:noFill/>
        </p:spPr>
        <p:txBody>
          <a:bodyPr wrap="square">
            <a:spAutoFit/>
          </a:bodyPr>
          <a:lstStyle/>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Worked on new templet.</a:t>
            </a:r>
          </a:p>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Updated the project description.</a:t>
            </a:r>
          </a:p>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We made changes to architecture diagram.</a:t>
            </a:r>
          </a:p>
          <a:p>
            <a:pPr marL="285750" indent="-285750" algn="l">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Er Diagram is </a:t>
            </a:r>
            <a:r>
              <a:rPr lang="en-US" sz="1400" b="1" dirty="0">
                <a:latin typeface="Avenir Next LT Pro Light" panose="020B0304020202020204" pitchFamily="34" charset="0"/>
              </a:rPr>
              <a:t>updated.</a:t>
            </a:r>
          </a:p>
          <a:p>
            <a:pPr marL="285750" indent="-285750" algn="l">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Added new story points and specified issues and tasks.</a:t>
            </a:r>
          </a:p>
          <a:p>
            <a:pPr marL="285750" indent="-285750" algn="l">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Completed the Tech Paper and Deployment Manual.</a:t>
            </a:r>
          </a:p>
          <a:p>
            <a:pPr marL="285750" indent="-285750" algn="l">
              <a:lnSpc>
                <a:spcPct val="15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Algorithm Network Architecture is added.</a:t>
            </a:r>
            <a:endParaRPr lang="en-US" sz="1400" b="1" dirty="0">
              <a:effectLst/>
              <a:latin typeface="Avenir Next LT Pro Light" panose="020B0304020202020204" pitchFamily="34" charset="0"/>
            </a:endParaRPr>
          </a:p>
          <a:p>
            <a:pPr marL="285750" indent="-285750">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We changed the format of our test cases.</a:t>
            </a:r>
          </a:p>
          <a:p>
            <a:pPr marL="285750" indent="-285750" algn="l">
              <a:lnSpc>
                <a:spcPct val="15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We updated metrics.</a:t>
            </a:r>
          </a:p>
        </p:txBody>
      </p:sp>
    </p:spTree>
    <p:extLst>
      <p:ext uri="{BB962C8B-B14F-4D97-AF65-F5344CB8AC3E}">
        <p14:creationId xmlns:p14="http://schemas.microsoft.com/office/powerpoint/2010/main" val="91532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7" name="Rectangle 26">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Content Placeholder 2" descr="Draft drawing of a floor plan">
            <a:extLst>
              <a:ext uri="{FF2B5EF4-FFF2-40B4-BE49-F238E27FC236}">
                <a16:creationId xmlns:a16="http://schemas.microsoft.com/office/drawing/2014/main" id="{B871780F-13B1-9685-5F55-C43AF7C1EDC3}"/>
              </a:ext>
            </a:extLst>
          </p:cNvPr>
          <p:cNvPicPr>
            <a:picLocks noGrp="1" noChangeAspect="1"/>
          </p:cNvPicPr>
          <p:nvPr>
            <p:ph idx="1"/>
          </p:nvPr>
        </p:nvPicPr>
        <p:blipFill rotWithShape="1">
          <a:blip r:embed="rId3">
            <a:alphaModFix/>
          </a:blip>
          <a:srcRect t="9993" b="8485"/>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664030" y="3233056"/>
            <a:ext cx="3559628" cy="783133"/>
          </a:xfrm>
        </p:spPr>
        <p:txBody>
          <a:bodyPr vert="horz" lIns="91440" tIns="45720" rIns="91440" bIns="45720" rtlCol="0" anchor="b">
            <a:normAutofit/>
          </a:bodyPr>
          <a:lstStyle/>
          <a:p>
            <a:r>
              <a:rPr lang="en-US" dirty="0">
                <a:solidFill>
                  <a:srgbClr val="FFFFFF"/>
                </a:solidFill>
              </a:rPr>
              <a:t>Project Demo</a:t>
            </a:r>
          </a:p>
        </p:txBody>
      </p:sp>
    </p:spTree>
    <p:extLst>
      <p:ext uri="{BB962C8B-B14F-4D97-AF65-F5344CB8AC3E}">
        <p14:creationId xmlns:p14="http://schemas.microsoft.com/office/powerpoint/2010/main" val="2724725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0" name="Picture 1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1" name="Picture 2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3" name="Rectangle 2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1CCE4-D16D-AAA9-F15E-E8BF5F36069A}"/>
              </a:ext>
            </a:extLst>
          </p:cNvPr>
          <p:cNvSpPr>
            <a:spLocks noGrp="1"/>
          </p:cNvSpPr>
          <p:nvPr>
            <p:ph type="title"/>
          </p:nvPr>
        </p:nvSpPr>
        <p:spPr>
          <a:xfrm>
            <a:off x="812877" y="2715207"/>
            <a:ext cx="3133638" cy="1581351"/>
          </a:xfrm>
        </p:spPr>
        <p:txBody>
          <a:bodyPr vert="horz" lIns="91440" tIns="45720" rIns="91440" bIns="45720" rtlCol="0" anchor="b">
            <a:normAutofit/>
          </a:bodyPr>
          <a:lstStyle/>
          <a:p>
            <a:r>
              <a:rPr lang="en-US" dirty="0"/>
              <a:t>Slides App Screenshot</a:t>
            </a:r>
          </a:p>
        </p:txBody>
      </p:sp>
      <p:pic>
        <p:nvPicPr>
          <p:cNvPr id="6" name="Picture 5">
            <a:extLst>
              <a:ext uri="{FF2B5EF4-FFF2-40B4-BE49-F238E27FC236}">
                <a16:creationId xmlns:a16="http://schemas.microsoft.com/office/drawing/2014/main" id="{574B2B5C-4CA2-7B68-B04B-9A9D5FB8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017" y="1980198"/>
            <a:ext cx="7310106" cy="3399198"/>
          </a:xfrm>
          <a:prstGeom prst="rect">
            <a:avLst/>
          </a:prstGeom>
          <a:ln>
            <a:solidFill>
              <a:schemeClr val="tx1"/>
            </a:solidFill>
          </a:ln>
        </p:spPr>
      </p:pic>
    </p:spTree>
    <p:extLst>
      <p:ext uri="{BB962C8B-B14F-4D97-AF65-F5344CB8AC3E}">
        <p14:creationId xmlns:p14="http://schemas.microsoft.com/office/powerpoint/2010/main" val="2363535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8" name="Picture 17">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471074" y="432099"/>
            <a:ext cx="5504233" cy="735220"/>
          </a:xfrm>
        </p:spPr>
        <p:txBody>
          <a:bodyPr vert="horz" lIns="91440" tIns="45720" rIns="91440" bIns="45720" rtlCol="0" anchor="b">
            <a:normAutofit fontScale="90000"/>
          </a:bodyPr>
          <a:lstStyle/>
          <a:p>
            <a:r>
              <a:rPr lang="en-US" dirty="0"/>
              <a:t>Slides App Screenshot</a:t>
            </a:r>
          </a:p>
        </p:txBody>
      </p:sp>
      <p:pic>
        <p:nvPicPr>
          <p:cNvPr id="3" name="Picture 2">
            <a:extLst>
              <a:ext uri="{FF2B5EF4-FFF2-40B4-BE49-F238E27FC236}">
                <a16:creationId xmlns:a16="http://schemas.microsoft.com/office/drawing/2014/main" id="{C8748884-4A5A-1F3C-B7A3-7E5FC7CD6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780" y="1620777"/>
            <a:ext cx="5115697" cy="4373920"/>
          </a:xfrm>
          <a:prstGeom prst="rect">
            <a:avLst/>
          </a:prstGeom>
        </p:spPr>
      </p:pic>
      <p:pic>
        <p:nvPicPr>
          <p:cNvPr id="4" name="Picture 3">
            <a:extLst>
              <a:ext uri="{FF2B5EF4-FFF2-40B4-BE49-F238E27FC236}">
                <a16:creationId xmlns:a16="http://schemas.microsoft.com/office/drawing/2014/main" id="{3A439505-F221-22DC-9FBC-B4455EF7D8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523" y="1697491"/>
            <a:ext cx="5439503" cy="4297206"/>
          </a:xfrm>
          <a:prstGeom prst="rect">
            <a:avLst/>
          </a:prstGeom>
        </p:spPr>
      </p:pic>
    </p:spTree>
    <p:extLst>
      <p:ext uri="{BB962C8B-B14F-4D97-AF65-F5344CB8AC3E}">
        <p14:creationId xmlns:p14="http://schemas.microsoft.com/office/powerpoint/2010/main" val="293184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 name="Picture 5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3" name="Rectangle 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5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565268" y="268153"/>
            <a:ext cx="4782578" cy="794161"/>
          </a:xfrm>
        </p:spPr>
        <p:txBody>
          <a:bodyPr vert="horz" lIns="91440" tIns="45720" rIns="91440" bIns="45720" rtlCol="0" anchor="ctr">
            <a:normAutofit/>
          </a:bodyPr>
          <a:lstStyle/>
          <a:p>
            <a:r>
              <a:rPr lang="en-US" sz="3600"/>
              <a:t>Slides App Screenshot</a:t>
            </a:r>
            <a:endParaRPr lang="en-US" sz="3600" dirty="0"/>
          </a:p>
        </p:txBody>
      </p:sp>
      <p:grpSp>
        <p:nvGrpSpPr>
          <p:cNvPr id="57" name="Group 56">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8" name="Picture 57">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9" name="Picture 58">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F14AC8A5-A64C-A17B-5BA2-AB9581222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55" y="1363590"/>
            <a:ext cx="5179237" cy="2434241"/>
          </a:xfrm>
          <a:prstGeom prst="rect">
            <a:avLst/>
          </a:prstGeom>
        </p:spPr>
      </p:pic>
      <p:pic>
        <p:nvPicPr>
          <p:cNvPr id="8" name="Picture 7">
            <a:extLst>
              <a:ext uri="{FF2B5EF4-FFF2-40B4-BE49-F238E27FC236}">
                <a16:creationId xmlns:a16="http://schemas.microsoft.com/office/drawing/2014/main" id="{237EEB0C-537D-C7CA-A290-2D2E9566DE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654" y="4099107"/>
            <a:ext cx="5179237" cy="2356552"/>
          </a:xfrm>
          <a:prstGeom prst="rect">
            <a:avLst/>
          </a:prstGeom>
        </p:spPr>
      </p:pic>
      <p:pic>
        <p:nvPicPr>
          <p:cNvPr id="9" name="Picture 8">
            <a:extLst>
              <a:ext uri="{FF2B5EF4-FFF2-40B4-BE49-F238E27FC236}">
                <a16:creationId xmlns:a16="http://schemas.microsoft.com/office/drawing/2014/main" id="{3ECF209B-29CA-71EF-2442-1F9193B49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266" y="1481930"/>
            <a:ext cx="5997219" cy="4973729"/>
          </a:xfrm>
          <a:prstGeom prst="rect">
            <a:avLst/>
          </a:prstGeom>
        </p:spPr>
      </p:pic>
    </p:spTree>
    <p:extLst>
      <p:ext uri="{BB962C8B-B14F-4D97-AF65-F5344CB8AC3E}">
        <p14:creationId xmlns:p14="http://schemas.microsoft.com/office/powerpoint/2010/main" val="1753421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27">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2" name="Rectangle 2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31">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996275" y="394624"/>
            <a:ext cx="5099725" cy="821334"/>
          </a:xfrm>
        </p:spPr>
        <p:txBody>
          <a:bodyPr vert="horz" lIns="91440" tIns="45720" rIns="91440" bIns="45720" rtlCol="0" anchor="ctr">
            <a:normAutofit/>
          </a:bodyPr>
          <a:lstStyle/>
          <a:p>
            <a:r>
              <a:rPr lang="en-US" sz="3600" dirty="0"/>
              <a:t>Slides App Screenshot</a:t>
            </a:r>
          </a:p>
        </p:txBody>
      </p:sp>
      <p:grpSp>
        <p:nvGrpSpPr>
          <p:cNvPr id="44" name="Group 33">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5" name="Picture 34">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6" name="Picture 35">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57C5D3AA-0E26-7ACD-F8A3-54348E19D0F2}"/>
              </a:ext>
            </a:extLst>
          </p:cNvPr>
          <p:cNvPicPr>
            <a:picLocks noChangeAspect="1"/>
          </p:cNvPicPr>
          <p:nvPr/>
        </p:nvPicPr>
        <p:blipFill rotWithShape="1">
          <a:blip r:embed="rId4"/>
          <a:srcRect l="21662" r="20156"/>
          <a:stretch/>
        </p:blipFill>
        <p:spPr>
          <a:xfrm>
            <a:off x="6711580" y="1610582"/>
            <a:ext cx="4821199" cy="4122490"/>
          </a:xfrm>
          <a:prstGeom prst="rect">
            <a:avLst/>
          </a:prstGeom>
        </p:spPr>
      </p:pic>
      <p:pic>
        <p:nvPicPr>
          <p:cNvPr id="5" name="Picture 4">
            <a:extLst>
              <a:ext uri="{FF2B5EF4-FFF2-40B4-BE49-F238E27FC236}">
                <a16:creationId xmlns:a16="http://schemas.microsoft.com/office/drawing/2014/main" id="{5565EB84-17C6-BE41-9001-C4EBF922AFB6}"/>
              </a:ext>
            </a:extLst>
          </p:cNvPr>
          <p:cNvPicPr>
            <a:picLocks noChangeAspect="1"/>
          </p:cNvPicPr>
          <p:nvPr/>
        </p:nvPicPr>
        <p:blipFill rotWithShape="1">
          <a:blip r:embed="rId5">
            <a:extLst>
              <a:ext uri="{28A0092B-C50C-407E-A947-70E740481C1C}">
                <a14:useLocalDpi xmlns:a14="http://schemas.microsoft.com/office/drawing/2010/main" val="0"/>
              </a:ext>
            </a:extLst>
          </a:blip>
          <a:srcRect l="-1" r="45047"/>
          <a:stretch/>
        </p:blipFill>
        <p:spPr>
          <a:xfrm>
            <a:off x="694748" y="1610582"/>
            <a:ext cx="4924939" cy="4122490"/>
          </a:xfrm>
          <a:prstGeom prst="rect">
            <a:avLst/>
          </a:prstGeom>
        </p:spPr>
      </p:pic>
    </p:spTree>
    <p:extLst>
      <p:ext uri="{BB962C8B-B14F-4D97-AF65-F5344CB8AC3E}">
        <p14:creationId xmlns:p14="http://schemas.microsoft.com/office/powerpoint/2010/main" val="392510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9">
            <a:extLst>
              <a:ext uri="{FF2B5EF4-FFF2-40B4-BE49-F238E27FC236}">
                <a16:creationId xmlns:a16="http://schemas.microsoft.com/office/drawing/2014/main" id="{C8884498-8C0E-4CE3-A52C-4D46CFCBD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914B50A6-093B-4BEC-814D-28A439BF61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6" name="Picture 12">
              <a:extLst>
                <a:ext uri="{FF2B5EF4-FFF2-40B4-BE49-F238E27FC236}">
                  <a16:creationId xmlns:a16="http://schemas.microsoft.com/office/drawing/2014/main" id="{BA6B3FC4-8E9F-47E9-9E04-AFD4802BFE5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3" name="Picture 13">
              <a:extLst>
                <a:ext uri="{FF2B5EF4-FFF2-40B4-BE49-F238E27FC236}">
                  <a16:creationId xmlns:a16="http://schemas.microsoft.com/office/drawing/2014/main" id="{4C534277-E69B-4B16-8548-820EE89625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Content Placeholder 2">
            <a:extLst>
              <a:ext uri="{FF2B5EF4-FFF2-40B4-BE49-F238E27FC236}">
                <a16:creationId xmlns:a16="http://schemas.microsoft.com/office/drawing/2014/main" id="{109ADE6D-B253-11E9-C936-6AFE28EF5DC0}"/>
              </a:ext>
            </a:extLst>
          </p:cNvPr>
          <p:cNvSpPr txBox="1">
            <a:spLocks/>
          </p:cNvSpPr>
          <p:nvPr/>
        </p:nvSpPr>
        <p:spPr>
          <a:xfrm>
            <a:off x="613954" y="574766"/>
            <a:ext cx="10982790" cy="808419"/>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latin typeface="+mj-lt"/>
                <a:cs typeface="Arial" panose="020B0604020202020204" pitchFamily="34" charset="0"/>
              </a:rPr>
              <a:t>GitHub Link</a:t>
            </a:r>
          </a:p>
          <a:p>
            <a:endParaRPr lang="en-US" sz="2800" b="1" dirty="0">
              <a:latin typeface="+mj-lt"/>
              <a:cs typeface="Arial" panose="020B0604020202020204" pitchFamily="34" charset="0"/>
            </a:endParaRPr>
          </a:p>
        </p:txBody>
      </p:sp>
      <p:sp>
        <p:nvSpPr>
          <p:cNvPr id="4" name="Content Placeholder 2">
            <a:extLst>
              <a:ext uri="{FF2B5EF4-FFF2-40B4-BE49-F238E27FC236}">
                <a16:creationId xmlns:a16="http://schemas.microsoft.com/office/drawing/2014/main" id="{46B4ED90-ACDF-1259-BF64-CBC69F4E6AD4}"/>
              </a:ext>
            </a:extLst>
          </p:cNvPr>
          <p:cNvSpPr txBox="1">
            <a:spLocks/>
          </p:cNvSpPr>
          <p:nvPr/>
        </p:nvSpPr>
        <p:spPr>
          <a:xfrm>
            <a:off x="2574079" y="2047929"/>
            <a:ext cx="7533565" cy="88994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cap="all" spc="300" dirty="0">
              <a:latin typeface="+mj-lt"/>
            </a:endParaRPr>
          </a:p>
        </p:txBody>
      </p:sp>
      <p:sp>
        <p:nvSpPr>
          <p:cNvPr id="5" name="TextBox 4">
            <a:extLst>
              <a:ext uri="{FF2B5EF4-FFF2-40B4-BE49-F238E27FC236}">
                <a16:creationId xmlns:a16="http://schemas.microsoft.com/office/drawing/2014/main" id="{50462553-11F7-3ED1-122F-38CA775AB602}"/>
              </a:ext>
            </a:extLst>
          </p:cNvPr>
          <p:cNvSpPr txBox="1"/>
          <p:nvPr/>
        </p:nvSpPr>
        <p:spPr>
          <a:xfrm>
            <a:off x="3232815" y="2079224"/>
            <a:ext cx="5963049" cy="523220"/>
          </a:xfrm>
          <a:prstGeom prst="rect">
            <a:avLst/>
          </a:prstGeom>
          <a:noFill/>
        </p:spPr>
        <p:txBody>
          <a:bodyPr wrap="square" rtlCol="0">
            <a:spAutoFit/>
          </a:bodyPr>
          <a:lstStyle/>
          <a:p>
            <a:pPr algn="ctr"/>
            <a:r>
              <a:rPr lang="en-US" sz="2800" b="1" dirty="0">
                <a:latin typeface="+mj-lt"/>
                <a:cs typeface="Arial" panose="020B0604020202020204" pitchFamily="34" charset="0"/>
              </a:rPr>
              <a:t>Technical Paper Link</a:t>
            </a:r>
          </a:p>
        </p:txBody>
      </p:sp>
      <p:sp>
        <p:nvSpPr>
          <p:cNvPr id="6" name="TextBox 5">
            <a:extLst>
              <a:ext uri="{FF2B5EF4-FFF2-40B4-BE49-F238E27FC236}">
                <a16:creationId xmlns:a16="http://schemas.microsoft.com/office/drawing/2014/main" id="{A3281FCD-8A3B-DFCA-5DBA-CA35097104B2}"/>
              </a:ext>
            </a:extLst>
          </p:cNvPr>
          <p:cNvSpPr txBox="1"/>
          <p:nvPr/>
        </p:nvSpPr>
        <p:spPr>
          <a:xfrm>
            <a:off x="3359336" y="3465407"/>
            <a:ext cx="5963049" cy="523220"/>
          </a:xfrm>
          <a:prstGeom prst="rect">
            <a:avLst/>
          </a:prstGeom>
          <a:noFill/>
        </p:spPr>
        <p:txBody>
          <a:bodyPr wrap="square" rtlCol="0">
            <a:spAutoFit/>
          </a:bodyPr>
          <a:lstStyle/>
          <a:p>
            <a:pPr algn="ctr"/>
            <a:r>
              <a:rPr lang="en-US" sz="2800" b="1" dirty="0">
                <a:latin typeface="+mj-lt"/>
                <a:cs typeface="Arial" panose="020B0604020202020204" pitchFamily="34" charset="0"/>
              </a:rPr>
              <a:t>Installation Manual Link</a:t>
            </a:r>
          </a:p>
        </p:txBody>
      </p:sp>
      <p:sp>
        <p:nvSpPr>
          <p:cNvPr id="7" name="TextBox 6">
            <a:extLst>
              <a:ext uri="{FF2B5EF4-FFF2-40B4-BE49-F238E27FC236}">
                <a16:creationId xmlns:a16="http://schemas.microsoft.com/office/drawing/2014/main" id="{546D091B-5FC6-0CC7-5407-1C70831053EA}"/>
              </a:ext>
            </a:extLst>
          </p:cNvPr>
          <p:cNvSpPr txBox="1"/>
          <p:nvPr/>
        </p:nvSpPr>
        <p:spPr>
          <a:xfrm>
            <a:off x="3673498" y="4945485"/>
            <a:ext cx="5081682" cy="523220"/>
          </a:xfrm>
          <a:prstGeom prst="rect">
            <a:avLst/>
          </a:prstGeom>
          <a:noFill/>
        </p:spPr>
        <p:txBody>
          <a:bodyPr wrap="square" rtlCol="0">
            <a:spAutoFit/>
          </a:bodyPr>
          <a:lstStyle/>
          <a:p>
            <a:pPr algn="ctr"/>
            <a:r>
              <a:rPr lang="en-US" sz="2800" b="1" dirty="0">
                <a:latin typeface="+mj-lt"/>
                <a:cs typeface="Arial" panose="020B0604020202020204" pitchFamily="34" charset="0"/>
              </a:rPr>
              <a:t>API Documentation</a:t>
            </a:r>
          </a:p>
        </p:txBody>
      </p:sp>
    </p:spTree>
    <p:extLst>
      <p:ext uri="{BB962C8B-B14F-4D97-AF65-F5344CB8AC3E}">
        <p14:creationId xmlns:p14="http://schemas.microsoft.com/office/powerpoint/2010/main" val="289878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750"/>
                            </p:stCondLst>
                            <p:childTnLst>
                              <p:par>
                                <p:cTn id="9" presetID="1" presetClass="entr" presetSubtype="0" fill="hold" grpId="0" nodeType="afterEffect" nodePh="1">
                                  <p:stCondLst>
                                    <p:cond delay="50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par>
                          <p:cTn id="11" fill="hold">
                            <p:stCondLst>
                              <p:cond delay="1250"/>
                            </p:stCondLst>
                            <p:childTnLst>
                              <p:par>
                                <p:cTn id="12" presetID="2" presetClass="entr" presetSubtype="4"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3" name="Picture 5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5" name="Rectangle 5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9" name="Group 5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0" name="Picture 5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1" name="Picture 6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3" name="Rectangle 6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FA23E-87EC-8D18-9D69-867708A66337}"/>
              </a:ext>
            </a:extLst>
          </p:cNvPr>
          <p:cNvSpPr>
            <a:spLocks noGrp="1"/>
          </p:cNvSpPr>
          <p:nvPr>
            <p:ph type="title"/>
          </p:nvPr>
        </p:nvSpPr>
        <p:spPr>
          <a:xfrm>
            <a:off x="1231554" y="2740880"/>
            <a:ext cx="3921379" cy="1147666"/>
          </a:xfrm>
        </p:spPr>
        <p:txBody>
          <a:bodyPr vert="horz" lIns="91440" tIns="45720" rIns="91440" bIns="45720" rtlCol="0" anchor="b">
            <a:normAutofit fontScale="90000"/>
          </a:bodyPr>
          <a:lstStyle/>
          <a:p>
            <a:pPr algn="ctr"/>
            <a:r>
              <a:rPr lang="en-US" dirty="0"/>
              <a:t>Happy Eating</a:t>
            </a:r>
            <a:br>
              <a:rPr lang="en-US" dirty="0"/>
            </a:br>
            <a:endParaRPr lang="en-US" sz="3100" dirty="0"/>
          </a:p>
        </p:txBody>
      </p:sp>
      <p:pic>
        <p:nvPicPr>
          <p:cNvPr id="48" name="Graphic 47" descr="Chicken leg with solid fill">
            <a:extLst>
              <a:ext uri="{FF2B5EF4-FFF2-40B4-BE49-F238E27FC236}">
                <a16:creationId xmlns:a16="http://schemas.microsoft.com/office/drawing/2014/main" id="{3EA02439-04D0-D70F-80C5-E7AD45BCEF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71452" y="1409526"/>
            <a:ext cx="4125186" cy="4125186"/>
          </a:xfrm>
          <a:prstGeom prst="rect">
            <a:avLst/>
          </a:prstGeom>
        </p:spPr>
      </p:pic>
      <p:sp>
        <p:nvSpPr>
          <p:cNvPr id="3" name="Rectangle 2">
            <a:extLst>
              <a:ext uri="{FF2B5EF4-FFF2-40B4-BE49-F238E27FC236}">
                <a16:creationId xmlns:a16="http://schemas.microsoft.com/office/drawing/2014/main" id="{3A42C264-0138-D126-BAC0-6B6FDC6D6A2D}"/>
              </a:ext>
            </a:extLst>
          </p:cNvPr>
          <p:cNvSpPr/>
          <p:nvPr/>
        </p:nvSpPr>
        <p:spPr>
          <a:xfrm>
            <a:off x="5926026" y="1082351"/>
            <a:ext cx="4616038" cy="4693298"/>
          </a:xfrm>
          <a:prstGeom prst="rect">
            <a:avLst/>
          </a:prstGeom>
          <a:noFill/>
          <a:ln w="28575">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45EF05-70AC-2CB0-62F8-B7EB92949208}"/>
              </a:ext>
            </a:extLst>
          </p:cNvPr>
          <p:cNvSpPr txBox="1"/>
          <p:nvPr/>
        </p:nvSpPr>
        <p:spPr>
          <a:xfrm>
            <a:off x="3514805" y="3625740"/>
            <a:ext cx="1511410" cy="369332"/>
          </a:xfrm>
          <a:prstGeom prst="rect">
            <a:avLst/>
          </a:prstGeom>
          <a:noFill/>
        </p:spPr>
        <p:txBody>
          <a:bodyPr wrap="square">
            <a:spAutoFit/>
          </a:bodyPr>
          <a:lstStyle/>
          <a:p>
            <a:r>
              <a:rPr lang="en-US" sz="1800" dirty="0">
                <a:latin typeface="Amasis MT Pro" panose="02040504050005020304" pitchFamily="18" charset="0"/>
              </a:rPr>
              <a:t>Tiny-Coders</a:t>
            </a:r>
            <a:endParaRPr lang="en-US" dirty="0">
              <a:latin typeface="Amasis MT Pro" panose="02040504050005020304" pitchFamily="18" charset="0"/>
            </a:endParaRPr>
          </a:p>
        </p:txBody>
      </p:sp>
    </p:spTree>
    <p:extLst>
      <p:ext uri="{BB962C8B-B14F-4D97-AF65-F5344CB8AC3E}">
        <p14:creationId xmlns:p14="http://schemas.microsoft.com/office/powerpoint/2010/main" val="133271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5273" y="2460434"/>
            <a:ext cx="3312367" cy="1794326"/>
          </a:xfrm>
          <a:ln>
            <a:solidFill>
              <a:schemeClr val="tx1"/>
            </a:solidFill>
          </a:ln>
        </p:spPr>
        <p:txBody>
          <a:bodyPr>
            <a:normAutofit/>
          </a:bodyPr>
          <a:lstStyle/>
          <a:p>
            <a:r>
              <a:rPr lang="en-US" sz="3200" noProof="0" dirty="0">
                <a:solidFill>
                  <a:schemeClr val="tx1"/>
                </a:solidFill>
              </a:rPr>
              <a:t>Project</a:t>
            </a:r>
            <a:br>
              <a:rPr lang="en-US" sz="3200" noProof="0" dirty="0">
                <a:solidFill>
                  <a:schemeClr val="tx1"/>
                </a:solidFill>
              </a:rPr>
            </a:br>
            <a:r>
              <a:rPr lang="en-US" sz="3200" noProof="0" dirty="0">
                <a:solidFill>
                  <a:schemeClr val="tx1"/>
                </a:solidFill>
              </a:rPr>
              <a:t>description</a:t>
            </a:r>
            <a:endParaRPr lang="en-US" sz="32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2117863833"/>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3">
            <a:extLst>
              <a:ext uri="{FF2B5EF4-FFF2-40B4-BE49-F238E27FC236}">
                <a16:creationId xmlns:a16="http://schemas.microsoft.com/office/drawing/2014/main" id="{159C94A9-ACDF-8274-F278-8A366DFF9F98}"/>
              </a:ext>
            </a:extLst>
          </p:cNvPr>
          <p:cNvGraphicFramePr>
            <a:graphicFrameLocks/>
          </p:cNvGraphicFramePr>
          <p:nvPr>
            <p:extLst>
              <p:ext uri="{D42A27DB-BD31-4B8C-83A1-F6EECF244321}">
                <p14:modId xmlns:p14="http://schemas.microsoft.com/office/powerpoint/2010/main" val="2156950298"/>
              </p:ext>
            </p:extLst>
          </p:nvPr>
        </p:nvGraphicFramePr>
        <p:xfrm>
          <a:off x="3722914" y="-17"/>
          <a:ext cx="8469086" cy="6858017"/>
        </p:xfrm>
        <a:graphic>
          <a:graphicData uri="http://schemas.openxmlformats.org/drawingml/2006/table">
            <a:tbl>
              <a:tblPr bandRow="1">
                <a:tableStyleId>{5C22544A-7EE6-4342-B048-85BDC9FD1C3A}</a:tableStyleId>
              </a:tblPr>
              <a:tblGrid>
                <a:gridCol w="2196528">
                  <a:extLst>
                    <a:ext uri="{9D8B030D-6E8A-4147-A177-3AD203B41FA5}">
                      <a16:colId xmlns:a16="http://schemas.microsoft.com/office/drawing/2014/main" val="4098883350"/>
                    </a:ext>
                  </a:extLst>
                </a:gridCol>
                <a:gridCol w="6272558">
                  <a:extLst>
                    <a:ext uri="{9D8B030D-6E8A-4147-A177-3AD203B41FA5}">
                      <a16:colId xmlns:a16="http://schemas.microsoft.com/office/drawing/2014/main" val="91846968"/>
                    </a:ext>
                  </a:extLst>
                </a:gridCol>
              </a:tblGrid>
              <a:tr h="360852">
                <a:tc gridSpan="2">
                  <a:txBody>
                    <a:bodyPr/>
                    <a:lstStyle/>
                    <a:p>
                      <a:pPr marL="0" marR="0" algn="ctr">
                        <a:spcBef>
                          <a:spcPts val="100"/>
                        </a:spcBef>
                        <a:spcAft>
                          <a:spcPts val="200"/>
                        </a:spcAft>
                      </a:pPr>
                      <a:r>
                        <a:rPr lang="en-US" sz="1400" dirty="0">
                          <a:solidFill>
                            <a:schemeClr val="bg1"/>
                          </a:solidFill>
                          <a:effectLst/>
                          <a:latin typeface="+mn-lt"/>
                        </a:rPr>
                        <a:t>Project Description</a:t>
                      </a:r>
                      <a:endParaRPr lang="en-US" sz="1400" dirty="0">
                        <a:solidFill>
                          <a:schemeClr val="bg1"/>
                        </a:solidFill>
                        <a:effectLst/>
                        <a:latin typeface="+mn-lt"/>
                        <a:ea typeface="Calibri" panose="020F0502020204030204" pitchFamily="34" charset="0"/>
                      </a:endParaRPr>
                    </a:p>
                  </a:txBody>
                  <a:tcPr marL="68580" marR="68580" marT="0" marB="0" anchor="ctr">
                    <a:solidFill>
                      <a:schemeClr val="tx1">
                        <a:lumMod val="75000"/>
                        <a:lumOff val="25000"/>
                      </a:schemeClr>
                    </a:solidFill>
                  </a:tcPr>
                </a:tc>
                <a:tc hMerge="1">
                  <a:txBody>
                    <a:bodyPr/>
                    <a:lstStyle/>
                    <a:p>
                      <a:endParaRPr lang="en-US"/>
                    </a:p>
                  </a:txBody>
                  <a:tcPr/>
                </a:tc>
                <a:extLst>
                  <a:ext uri="{0D108BD9-81ED-4DB2-BD59-A6C34878D82A}">
                    <a16:rowId xmlns:a16="http://schemas.microsoft.com/office/drawing/2014/main" val="1066148219"/>
                  </a:ext>
                </a:extLst>
              </a:tr>
              <a:tr h="396061">
                <a:tc>
                  <a:txBody>
                    <a:bodyPr/>
                    <a:lstStyle/>
                    <a:p>
                      <a:pPr marL="0" marR="0">
                        <a:spcBef>
                          <a:spcPts val="100"/>
                        </a:spcBef>
                        <a:spcAft>
                          <a:spcPts val="200"/>
                        </a:spcAft>
                      </a:pPr>
                      <a:r>
                        <a:rPr lang="en-US" sz="1400" dirty="0">
                          <a:solidFill>
                            <a:schemeClr val="tx1"/>
                          </a:solidFill>
                          <a:effectLst/>
                          <a:latin typeface="+mn-lt"/>
                        </a:rPr>
                        <a:t>Project Name:</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ea typeface="Calibri" panose="020F0502020204030204" pitchFamily="34" charset="0"/>
                        </a:rPr>
                        <a:t>Promoting Healthy Eating and Balanced Diet with Re-Define Me.</a:t>
                      </a:r>
                    </a:p>
                  </a:txBody>
                  <a:tcPr marL="68580" marR="68580" marT="0" marB="0" anchor="ctr">
                    <a:solidFill>
                      <a:srgbClr val="D1D6CB"/>
                    </a:solidFill>
                  </a:tcPr>
                </a:tc>
                <a:extLst>
                  <a:ext uri="{0D108BD9-81ED-4DB2-BD59-A6C34878D82A}">
                    <a16:rowId xmlns:a16="http://schemas.microsoft.com/office/drawing/2014/main" val="2044432227"/>
                  </a:ext>
                </a:extLst>
              </a:tr>
              <a:tr h="347290">
                <a:tc>
                  <a:txBody>
                    <a:bodyPr/>
                    <a:lstStyle/>
                    <a:p>
                      <a:pPr marL="0" marR="0">
                        <a:spcBef>
                          <a:spcPts val="100"/>
                        </a:spcBef>
                        <a:spcAft>
                          <a:spcPts val="200"/>
                        </a:spcAft>
                      </a:pPr>
                      <a:r>
                        <a:rPr lang="en-US" sz="1400" dirty="0">
                          <a:solidFill>
                            <a:schemeClr val="tx1"/>
                          </a:solidFill>
                          <a:effectLst/>
                          <a:latin typeface="+mn-lt"/>
                        </a:rPr>
                        <a:t>Team Name:</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rPr>
                        <a:t>Tiny Coders</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extLst>
                  <a:ext uri="{0D108BD9-81ED-4DB2-BD59-A6C34878D82A}">
                    <a16:rowId xmlns:a16="http://schemas.microsoft.com/office/drawing/2014/main" val="571001932"/>
                  </a:ext>
                </a:extLst>
              </a:tr>
              <a:tr h="2170924">
                <a:tc>
                  <a:txBody>
                    <a:bodyPr/>
                    <a:lstStyle/>
                    <a:p>
                      <a:pPr marL="0" marR="0">
                        <a:spcBef>
                          <a:spcPts val="100"/>
                        </a:spcBef>
                        <a:spcAft>
                          <a:spcPts val="200"/>
                        </a:spcAft>
                      </a:pPr>
                      <a:r>
                        <a:rPr lang="en-US" sz="1400" dirty="0">
                          <a:solidFill>
                            <a:schemeClr val="tx1"/>
                          </a:solidFill>
                          <a:effectLst/>
                          <a:latin typeface="+mn-lt"/>
                        </a:rPr>
                        <a:t>Project Description:</a:t>
                      </a:r>
                    </a:p>
                    <a:p>
                      <a:pPr marL="0" marR="0">
                        <a:spcBef>
                          <a:spcPts val="100"/>
                        </a:spcBef>
                        <a:spcAft>
                          <a:spcPts val="200"/>
                        </a:spcAft>
                      </a:pPr>
                      <a:r>
                        <a:rPr lang="en-US" sz="1400" dirty="0">
                          <a:solidFill>
                            <a:schemeClr val="tx1"/>
                          </a:solidFill>
                          <a:effectLst/>
                          <a:latin typeface="+mn-lt"/>
                        </a:rPr>
                        <a:t> </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rPr>
                        <a:t>We are providing </a:t>
                      </a:r>
                      <a:r>
                        <a:rPr lang="en-US" sz="1400" b="0" i="0" u="none" strike="noStrike" dirty="0">
                          <a:solidFill>
                            <a:schemeClr val="tx1"/>
                          </a:solidFill>
                          <a:effectLst/>
                          <a:latin typeface="+mn-lt"/>
                        </a:rPr>
                        <a:t>the customers a healthy living habits with proper nutrients and workouts with unique features according to the user customization.</a:t>
                      </a:r>
                    </a:p>
                    <a:p>
                      <a:pPr marL="0" marR="0">
                        <a:spcBef>
                          <a:spcPts val="100"/>
                        </a:spcBef>
                        <a:spcAft>
                          <a:spcPts val="200"/>
                        </a:spcAft>
                      </a:pPr>
                      <a:r>
                        <a:rPr lang="en-US" sz="1400" dirty="0">
                          <a:solidFill>
                            <a:schemeClr val="tx1"/>
                          </a:solidFill>
                          <a:effectLst/>
                          <a:latin typeface="+mn-lt"/>
                        </a:rPr>
                        <a:t>For Customers:</a:t>
                      </a:r>
                    </a:p>
                    <a:p>
                      <a:pPr marL="285750" marR="0" indent="-285750">
                        <a:spcBef>
                          <a:spcPts val="100"/>
                        </a:spcBef>
                        <a:spcAft>
                          <a:spcPts val="200"/>
                        </a:spcAft>
                        <a:buFont typeface="Arial" panose="020B0604020202020204" pitchFamily="34" charset="0"/>
                        <a:buChar char="•"/>
                      </a:pPr>
                      <a:r>
                        <a:rPr lang="en-US" sz="1400" dirty="0">
                          <a:solidFill>
                            <a:schemeClr val="tx1"/>
                          </a:solidFill>
                          <a:effectLst/>
                          <a:latin typeface="+mn-lt"/>
                        </a:rPr>
                        <a:t>Who wanted to take proper medications, supplements ,diet and workouts our web application </a:t>
                      </a:r>
                      <a:r>
                        <a:rPr lang="en-US" sz="1400" b="1" dirty="0">
                          <a:solidFill>
                            <a:schemeClr val="tx1"/>
                          </a:solidFill>
                          <a:effectLst/>
                          <a:latin typeface="+mn-lt"/>
                        </a:rPr>
                        <a:t>”Re-Define Me” </a:t>
                      </a:r>
                    </a:p>
                  </a:txBody>
                  <a:tcPr marL="68580" marR="68580" marT="0" marB="0" anchor="ctr">
                    <a:solidFill>
                      <a:srgbClr val="D1D6CB"/>
                    </a:solidFill>
                  </a:tcPr>
                </a:tc>
                <a:extLst>
                  <a:ext uri="{0D108BD9-81ED-4DB2-BD59-A6C34878D82A}">
                    <a16:rowId xmlns:a16="http://schemas.microsoft.com/office/drawing/2014/main" val="721421210"/>
                  </a:ext>
                </a:extLst>
              </a:tr>
              <a:tr h="213342">
                <a:tc gridSpan="2">
                  <a:txBody>
                    <a:bodyPr/>
                    <a:lstStyle/>
                    <a:p>
                      <a:pPr marL="0" marR="0" indent="457200">
                        <a:spcBef>
                          <a:spcPts val="100"/>
                        </a:spcBef>
                        <a:spcAft>
                          <a:spcPts val="200"/>
                        </a:spcAft>
                      </a:pPr>
                      <a:r>
                        <a:rPr lang="en-US" sz="1400" dirty="0">
                          <a:solidFill>
                            <a:schemeClr val="tx1"/>
                          </a:solidFill>
                          <a:effectLst/>
                          <a:latin typeface="+mn-lt"/>
                        </a:rPr>
                        <a:t> </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hMerge="1">
                  <a:txBody>
                    <a:bodyPr/>
                    <a:lstStyle/>
                    <a:p>
                      <a:endParaRPr lang="en-US"/>
                    </a:p>
                  </a:txBody>
                  <a:tcPr/>
                </a:tc>
                <a:extLst>
                  <a:ext uri="{0D108BD9-81ED-4DB2-BD59-A6C34878D82A}">
                    <a16:rowId xmlns:a16="http://schemas.microsoft.com/office/drawing/2014/main" val="288004483"/>
                  </a:ext>
                </a:extLst>
              </a:tr>
              <a:tr h="2425057">
                <a:tc>
                  <a:txBody>
                    <a:bodyPr/>
                    <a:lstStyle/>
                    <a:p>
                      <a:pPr marL="0" marR="0">
                        <a:spcBef>
                          <a:spcPts val="100"/>
                        </a:spcBef>
                        <a:spcAft>
                          <a:spcPts val="200"/>
                        </a:spcAft>
                      </a:pPr>
                      <a:r>
                        <a:rPr lang="en-US" sz="1400">
                          <a:solidFill>
                            <a:schemeClr val="tx1"/>
                          </a:solidFill>
                          <a:effectLst/>
                          <a:latin typeface="+mn-lt"/>
                        </a:rPr>
                        <a:t>Benefit Outcomes:</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Customers can contact dietitian and personal </a:t>
                      </a:r>
                      <a:r>
                        <a:rPr lang="en-US" sz="1400">
                          <a:solidFill>
                            <a:schemeClr val="tx1"/>
                          </a:solidFill>
                          <a:effectLst/>
                          <a:latin typeface="+mn-lt"/>
                        </a:rPr>
                        <a:t>trainers  </a:t>
                      </a:r>
                      <a:r>
                        <a:rPr lang="en-US" sz="1400" dirty="0">
                          <a:solidFill>
                            <a:schemeClr val="tx1"/>
                          </a:solidFill>
                          <a:effectLst/>
                          <a:latin typeface="+mn-lt"/>
                        </a:rPr>
                        <a:t>ones the user subscribes to the application</a:t>
                      </a:r>
                    </a:p>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The dietitian provides the nutrients details and the supplements to the customer without going to the hospital directly.</a:t>
                      </a:r>
                    </a:p>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It will provide the details of the gyms nearby and highly rated personal trainers.</a:t>
                      </a:r>
                    </a:p>
                    <a:p>
                      <a:pPr marL="342900" marR="0" lvl="0" indent="-342900">
                        <a:spcBef>
                          <a:spcPts val="100"/>
                        </a:spcBef>
                        <a:spcAft>
                          <a:spcPts val="200"/>
                        </a:spcAft>
                        <a:buFont typeface="Arial" panose="020B0604020202020204" pitchFamily="34" charset="0"/>
                        <a:buChar char="●"/>
                      </a:pPr>
                      <a:endParaRPr lang="en-US" sz="1400" dirty="0">
                        <a:solidFill>
                          <a:schemeClr val="tx1"/>
                        </a:solidFill>
                        <a:effectLst/>
                        <a:latin typeface="+mn-lt"/>
                      </a:endParaRPr>
                    </a:p>
                  </a:txBody>
                  <a:tcPr marL="68580" marR="68580" marT="0" marB="0" anchor="ctr">
                    <a:solidFill>
                      <a:srgbClr val="D1D6CB"/>
                    </a:solidFill>
                  </a:tcPr>
                </a:tc>
                <a:extLst>
                  <a:ext uri="{0D108BD9-81ED-4DB2-BD59-A6C34878D82A}">
                    <a16:rowId xmlns:a16="http://schemas.microsoft.com/office/drawing/2014/main" val="3268316107"/>
                  </a:ext>
                </a:extLst>
              </a:tr>
              <a:tr h="944473">
                <a:tc>
                  <a:txBody>
                    <a:bodyPr/>
                    <a:lstStyle/>
                    <a:p>
                      <a:pPr marL="0" marR="0">
                        <a:spcBef>
                          <a:spcPts val="100"/>
                        </a:spcBef>
                        <a:spcAft>
                          <a:spcPts val="200"/>
                        </a:spcAft>
                      </a:pPr>
                      <a:r>
                        <a:rPr lang="en-US" sz="1400" dirty="0">
                          <a:solidFill>
                            <a:schemeClr val="tx1"/>
                          </a:solidFill>
                          <a:effectLst/>
                          <a:latin typeface="+mn-lt"/>
                        </a:rPr>
                        <a:t>GitHub Wiki:</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u="sng" dirty="0">
                          <a:solidFill>
                            <a:schemeClr val="tx1"/>
                          </a:solidFill>
                          <a:effectLst/>
                          <a:latin typeface="+mn-lt"/>
                        </a:rPr>
                        <a:t>https://github.com/DhariniMansi/CS691.wiki.git</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extLst>
                  <a:ext uri="{0D108BD9-81ED-4DB2-BD59-A6C34878D82A}">
                    <a16:rowId xmlns:a16="http://schemas.microsoft.com/office/drawing/2014/main" val="1357886942"/>
                  </a:ext>
                </a:extLst>
              </a:tr>
            </a:tbl>
          </a:graphicData>
        </a:graphic>
      </p:graphicFrame>
    </p:spTree>
    <p:extLst>
      <p:ext uri="{BB962C8B-B14F-4D97-AF65-F5344CB8AC3E}">
        <p14:creationId xmlns:p14="http://schemas.microsoft.com/office/powerpoint/2010/main" val="413661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2162" y="2275084"/>
            <a:ext cx="3119535" cy="2007667"/>
          </a:xfrm>
          <a:ln>
            <a:solidFill>
              <a:schemeClr val="tx1"/>
            </a:solidFill>
          </a:ln>
        </p:spPr>
        <p:txBody>
          <a:bodyPr>
            <a:normAutofit/>
          </a:bodyPr>
          <a:lstStyle/>
          <a:p>
            <a:r>
              <a:rPr lang="en-US" noProof="0" dirty="0">
                <a:solidFill>
                  <a:schemeClr val="tx1"/>
                </a:solidFill>
              </a:rPr>
              <a:t>Team Working Agreement</a:t>
            </a:r>
            <a:endParaRPr lang="en-US"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251087738"/>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ext, letter&#10;&#10;Description automatically generated">
            <a:extLst>
              <a:ext uri="{FF2B5EF4-FFF2-40B4-BE49-F238E27FC236}">
                <a16:creationId xmlns:a16="http://schemas.microsoft.com/office/drawing/2014/main" id="{15241F82-17AC-F518-B7EF-AA4BF3CE0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5102" y="24741"/>
            <a:ext cx="5379787" cy="6808518"/>
          </a:xfrm>
          <a:prstGeom prst="rect">
            <a:avLst/>
          </a:prstGeom>
        </p:spPr>
      </p:pic>
    </p:spTree>
    <p:extLst>
      <p:ext uri="{BB962C8B-B14F-4D97-AF65-F5344CB8AC3E}">
        <p14:creationId xmlns:p14="http://schemas.microsoft.com/office/powerpoint/2010/main" val="98196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31846" y="2200440"/>
            <a:ext cx="2671068" cy="2016997"/>
          </a:xfrm>
          <a:ln>
            <a:solidFill>
              <a:schemeClr val="tx1"/>
            </a:solidFill>
          </a:ln>
        </p:spPr>
        <p:txBody>
          <a:bodyPr>
            <a:normAutofit/>
          </a:bodyPr>
          <a:lstStyle/>
          <a:p>
            <a:r>
              <a:rPr lang="en-US" sz="3200" noProof="0" dirty="0">
                <a:solidFill>
                  <a:schemeClr val="tx1"/>
                </a:solidFill>
              </a:rPr>
              <a:t>PERSONAS</a:t>
            </a:r>
            <a:endParaRPr lang="en-US" sz="32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066601776"/>
              </p:ext>
            </p:extLst>
          </p:nvPr>
        </p:nvGraphicFramePr>
        <p:xfrm>
          <a:off x="4021495" y="265923"/>
          <a:ext cx="7893698" cy="6326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88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1"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A498C51B-7136-6064-7977-EA049DD0A4FA}"/>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24287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0" name="Picture 5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2" name="Rectangle 61">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63">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6" name="Group 65">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7" name="Picture 66">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8" name="Picture 67">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5" name="Content Placeholder 4" descr="Graphical user interface, text, application&#10;&#10;Description automatically generated">
            <a:extLst>
              <a:ext uri="{FF2B5EF4-FFF2-40B4-BE49-F238E27FC236}">
                <a16:creationId xmlns:a16="http://schemas.microsoft.com/office/drawing/2014/main" id="{646BD4DE-282F-E77D-C2CB-94924509FDE3}"/>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r="444"/>
          <a:stretch/>
        </p:blipFill>
        <p:spPr>
          <a:xfrm>
            <a:off x="0" y="-5258"/>
            <a:ext cx="12188952" cy="6856256"/>
          </a:xfrm>
          <a:prstGeom prst="rect">
            <a:avLst/>
          </a:prstGeom>
        </p:spPr>
      </p:pic>
    </p:spTree>
    <p:extLst>
      <p:ext uri="{BB962C8B-B14F-4D97-AF65-F5344CB8AC3E}">
        <p14:creationId xmlns:p14="http://schemas.microsoft.com/office/powerpoint/2010/main" val="3494872820"/>
      </p:ext>
    </p:extLst>
  </p:cSld>
  <p:clrMapOvr>
    <a:masterClrMapping/>
  </p:clrMapOvr>
</p:sld>
</file>

<file path=ppt/theme/theme1.xml><?xml version="1.0" encoding="utf-8"?>
<a:theme xmlns:a="http://schemas.openxmlformats.org/drawingml/2006/main" name="DappledVTI">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7319</TotalTime>
  <Words>1041</Words>
  <Application>Microsoft Office PowerPoint</Application>
  <PresentationFormat>Widescreen</PresentationFormat>
  <Paragraphs>161</Paragraphs>
  <Slides>46</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6" baseType="lpstr">
      <vt:lpstr>Amasis MT Pro</vt:lpstr>
      <vt:lpstr>Arial</vt:lpstr>
      <vt:lpstr>Avenir Next LT Pro</vt:lpstr>
      <vt:lpstr>Avenir Next LT Pro Light</vt:lpstr>
      <vt:lpstr>AvenirNext LT Pro Medium</vt:lpstr>
      <vt:lpstr>Calibri</vt:lpstr>
      <vt:lpstr>Sabon Next LT</vt:lpstr>
      <vt:lpstr>Wingdings</vt:lpstr>
      <vt:lpstr>DappledVTI</vt:lpstr>
      <vt:lpstr>Worksheet</vt:lpstr>
      <vt:lpstr>Promoting Healthy Eating and Balanced Diet </vt:lpstr>
      <vt:lpstr>AGENDA</vt:lpstr>
      <vt:lpstr>PowerPoint Presentation</vt:lpstr>
      <vt:lpstr>Improvements made from Professor Feedback</vt:lpstr>
      <vt:lpstr>Project description</vt:lpstr>
      <vt:lpstr>Team Working Agreement</vt:lpstr>
      <vt:lpstr>PERSONAS</vt:lpstr>
      <vt:lpstr>PowerPoint Presentation</vt:lpstr>
      <vt:lpstr>PowerPoint Presentation</vt:lpstr>
      <vt:lpstr>PowerPoint Presentation</vt:lpstr>
      <vt:lpstr>PowerPoint Presentation</vt:lpstr>
      <vt:lpstr>MVP</vt:lpstr>
      <vt:lpstr>PowerPoint Presentation</vt:lpstr>
      <vt:lpstr>PowerPoint Presentation</vt:lpstr>
      <vt:lpstr>Technologies</vt:lpstr>
      <vt:lpstr>Diagrams</vt:lpstr>
      <vt:lpstr>Architectural Diagram</vt:lpstr>
      <vt:lpstr>ER Diagram</vt:lpstr>
      <vt:lpstr>User sequence diagrams</vt:lpstr>
      <vt:lpstr>Data Flow Diagram </vt:lpstr>
      <vt:lpstr>Algorithm</vt:lpstr>
      <vt:lpstr>Sprint 5 recap</vt:lpstr>
      <vt:lpstr>Sprint 5 Vs Sprint 6</vt:lpstr>
      <vt:lpstr>Product Backlog</vt:lpstr>
      <vt:lpstr>Sprint 5 Backlog</vt:lpstr>
      <vt:lpstr>User Stories and Acceptance Criteria</vt:lpstr>
      <vt:lpstr>Test Cases</vt:lpstr>
      <vt:lpstr>Test Cases</vt:lpstr>
      <vt:lpstr>Stories \ Task Completed and Not Completed</vt:lpstr>
      <vt:lpstr>Metrics</vt:lpstr>
      <vt:lpstr>PowerPoint Presentation</vt:lpstr>
      <vt:lpstr>PowerPoint Presentation</vt:lpstr>
      <vt:lpstr>PowerPoint Presentation</vt:lpstr>
      <vt:lpstr>PowerPoint Presentation</vt:lpstr>
      <vt:lpstr>Retrospective</vt:lpstr>
      <vt:lpstr>What went well?</vt:lpstr>
      <vt:lpstr>What needs improvement?</vt:lpstr>
      <vt:lpstr>Next steps</vt:lpstr>
      <vt:lpstr>PowerPoint Presentation</vt:lpstr>
      <vt:lpstr>Project Demo</vt:lpstr>
      <vt:lpstr>Slides App Screenshot</vt:lpstr>
      <vt:lpstr>Slides App Screenshot</vt:lpstr>
      <vt:lpstr>Slides App Screenshot</vt:lpstr>
      <vt:lpstr>Slides App Screenshot</vt:lpstr>
      <vt:lpstr>PowerPoint Presentation</vt:lpstr>
      <vt:lpstr>Happy Eating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sathwik mudenti</cp:lastModifiedBy>
  <cp:revision>2</cp:revision>
  <dcterms:created xsi:type="dcterms:W3CDTF">2023-02-04T15:58:28Z</dcterms:created>
  <dcterms:modified xsi:type="dcterms:W3CDTF">2023-03-07T22:55:14Z</dcterms:modified>
</cp:coreProperties>
</file>